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37"/>
  </p:notesMasterIdLst>
  <p:sldIdLst>
    <p:sldId id="258" r:id="rId2"/>
    <p:sldId id="260" r:id="rId3"/>
    <p:sldId id="262" r:id="rId4"/>
    <p:sldId id="587" r:id="rId5"/>
    <p:sldId id="263" r:id="rId6"/>
    <p:sldId id="264" r:id="rId7"/>
    <p:sldId id="265" r:id="rId8"/>
    <p:sldId id="267" r:id="rId9"/>
    <p:sldId id="268" r:id="rId10"/>
    <p:sldId id="270" r:id="rId11"/>
    <p:sldId id="271" r:id="rId12"/>
    <p:sldId id="272" r:id="rId13"/>
    <p:sldId id="273" r:id="rId14"/>
    <p:sldId id="274" r:id="rId15"/>
    <p:sldId id="275" r:id="rId16"/>
    <p:sldId id="276" r:id="rId17"/>
    <p:sldId id="277" r:id="rId18"/>
    <p:sldId id="278" r:id="rId19"/>
    <p:sldId id="279" r:id="rId20"/>
    <p:sldId id="280" r:id="rId21"/>
    <p:sldId id="281" r:id="rId22"/>
    <p:sldId id="292" r:id="rId23"/>
    <p:sldId id="293" r:id="rId24"/>
    <p:sldId id="294" r:id="rId25"/>
    <p:sldId id="295" r:id="rId26"/>
    <p:sldId id="296" r:id="rId27"/>
    <p:sldId id="297" r:id="rId28"/>
    <p:sldId id="298" r:id="rId29"/>
    <p:sldId id="299" r:id="rId30"/>
    <p:sldId id="300" r:id="rId31"/>
    <p:sldId id="301" r:id="rId32"/>
    <p:sldId id="585" r:id="rId33"/>
    <p:sldId id="586" r:id="rId34"/>
    <p:sldId id="583" r:id="rId35"/>
    <p:sldId id="302" r:id="rId36"/>
  </p:sldIdLst>
  <p:sldSz cx="9144000" cy="5143500" type="screen16x9"/>
  <p:notesSz cx="6858000" cy="9144000"/>
  <p:embeddedFontLst>
    <p:embeddedFont>
      <p:font typeface="Nanum Gothic" panose="02010600030101010101" charset="-127"/>
      <p:regular r:id="rId38"/>
      <p:bold r:id="rId39"/>
    </p:embeddedFont>
    <p:embeddedFont>
      <p:font typeface="Consolas" panose="020B0609020204030204" pitchFamily="49" charset="0"/>
      <p:regular r:id="rId40"/>
      <p:bold r:id="rId41"/>
      <p:italic r:id="rId42"/>
      <p:boldItalic r:id="rId43"/>
    </p:embeddedFont>
    <p:embeddedFont>
      <p:font typeface="Roboto" panose="02010600030101010101" charset="0"/>
      <p:regular r:id="rId44"/>
      <p:bold r:id="rId45"/>
      <p:italic r:id="rId46"/>
      <p:boldItalic r:id="rId47"/>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08" d="100"/>
          <a:sy n="108" d="100"/>
        </p:scale>
        <p:origin x="730" y="72"/>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2.fntdata"/><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font" Target="fonts/font5.fntdata"/><Relationship Id="rId47" Type="http://schemas.openxmlformats.org/officeDocument/2006/relationships/font" Target="fonts/font10.fntdata"/><Relationship Id="rId50"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notesMaster" Target="notesMasters/notesMaster1.xml"/><Relationship Id="rId40" Type="http://schemas.openxmlformats.org/officeDocument/2006/relationships/font" Target="fonts/font3.fntdata"/><Relationship Id="rId45" Type="http://schemas.openxmlformats.org/officeDocument/2006/relationships/font" Target="fonts/font8.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font" Target="fonts/font7.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font" Target="fonts/font6.fntdata"/><Relationship Id="rId48" Type="http://schemas.openxmlformats.org/officeDocument/2006/relationships/presProps" Target="presProps.xml"/><Relationship Id="rId8" Type="http://schemas.openxmlformats.org/officeDocument/2006/relationships/slide" Target="slides/slide7.xml"/><Relationship Id="rId51" Type="http://schemas.openxmlformats.org/officeDocument/2006/relationships/tableStyles" Target="tableStyle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font" Target="fonts/font1.fntdata"/><Relationship Id="rId46" Type="http://schemas.openxmlformats.org/officeDocument/2006/relationships/font" Target="fonts/font9.fntdata"/><Relationship Id="rId20" Type="http://schemas.openxmlformats.org/officeDocument/2006/relationships/slide" Target="slides/slide19.xml"/><Relationship Id="rId41" Type="http://schemas.openxmlformats.org/officeDocument/2006/relationships/font" Target="fonts/font4.fntdata"/><Relationship Id="rId1" Type="http://schemas.openxmlformats.org/officeDocument/2006/relationships/slideMaster" Target="slideMasters/slideMaster1.xml"/><Relationship Id="rId6" Type="http://schemas.openxmlformats.org/officeDocument/2006/relationships/slide" Target="slides/slide5.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3" Type="http://schemas.openxmlformats.org/officeDocument/2006/relationships/hyperlink" Target="https://arxiv.org/abs/1706.03762" TargetMode="External"/><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
        <p:cNvGrpSpPr/>
        <p:nvPr/>
      </p:nvGrpSpPr>
      <p:grpSpPr>
        <a:xfrm>
          <a:off x="0" y="0"/>
          <a:ext cx="0" cy="0"/>
          <a:chOff x="0" y="0"/>
          <a:chExt cx="0" cy="0"/>
        </a:xfrm>
      </p:grpSpPr>
      <p:sp>
        <p:nvSpPr>
          <p:cNvPr id="61" name="Google Shape;61;g78327f1586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2" name="Google Shape;62;g78327f1586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Note:</a:t>
            </a:r>
            <a:endParaRPr/>
          </a:p>
          <a:p>
            <a:pPr marL="457200" lvl="0" indent="-298450" algn="l" rtl="0">
              <a:spcBef>
                <a:spcPts val="0"/>
              </a:spcBef>
              <a:spcAft>
                <a:spcPts val="0"/>
              </a:spcAft>
              <a:buSzPts val="1100"/>
              <a:buChar char="-"/>
            </a:pPr>
            <a:r>
              <a:rPr lang="en"/>
              <a:t>This is a simple round rectangle that can represent some process, operation, or transformation</a:t>
            </a:r>
            <a:endParaRPr/>
          </a:p>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r>
              <a:rPr lang="en"/>
              <a:t>Author: Elvis Saravia</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5"/>
        <p:cNvGrpSpPr/>
        <p:nvPr/>
      </p:nvGrpSpPr>
      <p:grpSpPr>
        <a:xfrm>
          <a:off x="0" y="0"/>
          <a:ext cx="0" cy="0"/>
          <a:chOff x="0" y="0"/>
          <a:chExt cx="0" cy="0"/>
        </a:xfrm>
      </p:grpSpPr>
      <p:sp>
        <p:nvSpPr>
          <p:cNvPr id="366" name="Google Shape;366;g78327f1586_217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7" name="Google Shape;367;g78327f1586_217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By @srvmshr</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5"/>
        <p:cNvGrpSpPr/>
        <p:nvPr/>
      </p:nvGrpSpPr>
      <p:grpSpPr>
        <a:xfrm>
          <a:off x="0" y="0"/>
          <a:ext cx="0" cy="0"/>
          <a:chOff x="0" y="0"/>
          <a:chExt cx="0" cy="0"/>
        </a:xfrm>
      </p:grpSpPr>
      <p:sp>
        <p:nvSpPr>
          <p:cNvPr id="406" name="Google Shape;406;g78327f1586_217_4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7" name="Google Shape;407;g78327f1586_217_4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solidFill>
                  <a:schemeClr val="dk1"/>
                </a:solidFill>
              </a:rPr>
              <a:t>By @srvmshr</a:t>
            </a:r>
            <a:endParaRPr>
              <a:solidFill>
                <a:schemeClr val="dk1"/>
              </a:solidFill>
            </a:endParaRPr>
          </a:p>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9"/>
        <p:cNvGrpSpPr/>
        <p:nvPr/>
      </p:nvGrpSpPr>
      <p:grpSpPr>
        <a:xfrm>
          <a:off x="0" y="0"/>
          <a:ext cx="0" cy="0"/>
          <a:chOff x="0" y="0"/>
          <a:chExt cx="0" cy="0"/>
        </a:xfrm>
      </p:grpSpPr>
      <p:sp>
        <p:nvSpPr>
          <p:cNvPr id="520" name="Google Shape;520;g78327f1586_214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1" name="Google Shape;521;g78327f1586_214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solidFill>
                  <a:schemeClr val="dk1"/>
                </a:solidFill>
              </a:rPr>
              <a:t>By @srvmshr</a:t>
            </a:r>
            <a:endParaRPr>
              <a:solidFill>
                <a:schemeClr val="dk1"/>
              </a:solidFill>
            </a:endParaRPr>
          </a:p>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5"/>
        <p:cNvGrpSpPr/>
        <p:nvPr/>
      </p:nvGrpSpPr>
      <p:grpSpPr>
        <a:xfrm>
          <a:off x="0" y="0"/>
          <a:ext cx="0" cy="0"/>
          <a:chOff x="0" y="0"/>
          <a:chExt cx="0" cy="0"/>
        </a:xfrm>
      </p:grpSpPr>
      <p:sp>
        <p:nvSpPr>
          <p:cNvPr id="536" name="Google Shape;536;g78327f1586_217_15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37" name="Google Shape;537;g78327f1586_217_1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solidFill>
                  <a:schemeClr val="dk1"/>
                </a:solidFill>
              </a:rPr>
              <a:t>By @srvmshr</a:t>
            </a:r>
            <a:endParaRPr>
              <a:solidFill>
                <a:schemeClr val="dk1"/>
              </a:solidFill>
            </a:endParaRPr>
          </a:p>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2"/>
        <p:cNvGrpSpPr/>
        <p:nvPr/>
      </p:nvGrpSpPr>
      <p:grpSpPr>
        <a:xfrm>
          <a:off x="0" y="0"/>
          <a:ext cx="0" cy="0"/>
          <a:chOff x="0" y="0"/>
          <a:chExt cx="0" cy="0"/>
        </a:xfrm>
      </p:grpSpPr>
      <p:sp>
        <p:nvSpPr>
          <p:cNvPr id="553" name="Google Shape;553;g78327f1586_217_16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54" name="Google Shape;554;g78327f1586_217_1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solidFill>
                  <a:schemeClr val="dk1"/>
                </a:solidFill>
              </a:rPr>
              <a:t>By @srvmshr</a:t>
            </a:r>
            <a:endParaRPr>
              <a:solidFill>
                <a:schemeClr val="dk1"/>
              </a:solidFill>
            </a:endParaRPr>
          </a:p>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1"/>
        <p:cNvGrpSpPr/>
        <p:nvPr/>
      </p:nvGrpSpPr>
      <p:grpSpPr>
        <a:xfrm>
          <a:off x="0" y="0"/>
          <a:ext cx="0" cy="0"/>
          <a:chOff x="0" y="0"/>
          <a:chExt cx="0" cy="0"/>
        </a:xfrm>
      </p:grpSpPr>
      <p:sp>
        <p:nvSpPr>
          <p:cNvPr id="592" name="Google Shape;592;g78327f1586_217_20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3" name="Google Shape;593;g78327f1586_217_20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solidFill>
                  <a:schemeClr val="dk1"/>
                </a:solidFill>
              </a:rPr>
              <a:t>By @srvmshr</a:t>
            </a:r>
            <a:endParaRPr>
              <a:solidFill>
                <a:schemeClr val="dk1"/>
              </a:solidFill>
            </a:endParaRPr>
          </a:p>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8"/>
        <p:cNvGrpSpPr/>
        <p:nvPr/>
      </p:nvGrpSpPr>
      <p:grpSpPr>
        <a:xfrm>
          <a:off x="0" y="0"/>
          <a:ext cx="0" cy="0"/>
          <a:chOff x="0" y="0"/>
          <a:chExt cx="0" cy="0"/>
        </a:xfrm>
      </p:grpSpPr>
      <p:sp>
        <p:nvSpPr>
          <p:cNvPr id="679" name="Google Shape;679;g78327f1586_217_29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0" name="Google Shape;680;g78327f1586_217_29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solidFill>
                  <a:schemeClr val="dk1"/>
                </a:solidFill>
              </a:rPr>
              <a:t>By @srvmshr</a:t>
            </a:r>
            <a:endParaRPr>
              <a:solidFill>
                <a:schemeClr val="dk1"/>
              </a:solidFill>
            </a:endParaRPr>
          </a:p>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3"/>
        <p:cNvGrpSpPr/>
        <p:nvPr/>
      </p:nvGrpSpPr>
      <p:grpSpPr>
        <a:xfrm>
          <a:off x="0" y="0"/>
          <a:ext cx="0" cy="0"/>
          <a:chOff x="0" y="0"/>
          <a:chExt cx="0" cy="0"/>
        </a:xfrm>
      </p:grpSpPr>
      <p:sp>
        <p:nvSpPr>
          <p:cNvPr id="874" name="Google Shape;874;g78327f1586_217_48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5" name="Google Shape;875;g78327f1586_217_4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solidFill>
                  <a:schemeClr val="dk1"/>
                </a:solidFill>
              </a:rPr>
              <a:t>By @srvmshr</a:t>
            </a:r>
            <a:endParaRPr>
              <a:solidFill>
                <a:schemeClr val="dk1"/>
              </a:solidFill>
            </a:endParaRPr>
          </a:p>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8"/>
        <p:cNvGrpSpPr/>
        <p:nvPr/>
      </p:nvGrpSpPr>
      <p:grpSpPr>
        <a:xfrm>
          <a:off x="0" y="0"/>
          <a:ext cx="0" cy="0"/>
          <a:chOff x="0" y="0"/>
          <a:chExt cx="0" cy="0"/>
        </a:xfrm>
      </p:grpSpPr>
      <p:sp>
        <p:nvSpPr>
          <p:cNvPr id="1059" name="Google Shape;1059;g78327f1586_217_66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60" name="Google Shape;1060;g78327f1586_217_6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solidFill>
                  <a:schemeClr val="dk1"/>
                </a:solidFill>
              </a:rPr>
              <a:t>By @srvmshr</a:t>
            </a:r>
            <a:endParaRPr>
              <a:solidFill>
                <a:schemeClr val="dk1"/>
              </a:solidFill>
            </a:endParaRPr>
          </a:p>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9"/>
        <p:cNvGrpSpPr/>
        <p:nvPr/>
      </p:nvGrpSpPr>
      <p:grpSpPr>
        <a:xfrm>
          <a:off x="0" y="0"/>
          <a:ext cx="0" cy="0"/>
          <a:chOff x="0" y="0"/>
          <a:chExt cx="0" cy="0"/>
        </a:xfrm>
      </p:grpSpPr>
      <p:sp>
        <p:nvSpPr>
          <p:cNvPr id="1110" name="Google Shape;1110;g78327f1586_217_7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11" name="Google Shape;1111;g78327f1586_217_7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solidFill>
                  <a:schemeClr val="dk1"/>
                </a:solidFill>
              </a:rPr>
              <a:t>By @srvmshr</a:t>
            </a:r>
            <a:endParaRPr>
              <a:solidFill>
                <a:schemeClr val="dk1"/>
              </a:solidFill>
            </a:endParaRPr>
          </a:p>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
        <p:cNvGrpSpPr/>
        <p:nvPr/>
      </p:nvGrpSpPr>
      <p:grpSpPr>
        <a:xfrm>
          <a:off x="0" y="0"/>
          <a:ext cx="0" cy="0"/>
          <a:chOff x="0" y="0"/>
          <a:chExt cx="0" cy="0"/>
        </a:xfrm>
      </p:grpSpPr>
      <p:sp>
        <p:nvSpPr>
          <p:cNvPr id="73" name="Google Shape;73;g78327f1586_0_86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4" name="Google Shape;74;g78327f1586_0_8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Note:</a:t>
            </a:r>
            <a:endParaRPr/>
          </a:p>
          <a:p>
            <a:pPr marL="457200" lvl="0" indent="-298450" algn="l" rtl="0">
              <a:spcBef>
                <a:spcPts val="0"/>
              </a:spcBef>
              <a:spcAft>
                <a:spcPts val="0"/>
              </a:spcAft>
              <a:buSzPts val="1100"/>
              <a:buChar char="-"/>
            </a:pPr>
            <a:r>
              <a:rPr lang="en"/>
              <a:t>These visuals could represent transformations (left) or operations (right)</a:t>
            </a:r>
            <a:endParaRPr/>
          </a:p>
          <a:p>
            <a:pPr marL="457200" lvl="0" indent="-298450" algn="l" rtl="0">
              <a:spcBef>
                <a:spcPts val="0"/>
              </a:spcBef>
              <a:spcAft>
                <a:spcPts val="0"/>
              </a:spcAft>
              <a:buSzPts val="1100"/>
              <a:buChar char="-"/>
            </a:pPr>
            <a:r>
              <a:rPr lang="en"/>
              <a:t>The visuals on the right use the Math Equations Add on for Google Slides. You won’t be able to directly modify the equation here. Install the add on and just generate the operation that you need.</a:t>
            </a:r>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None/>
            </a:pPr>
            <a:r>
              <a:rPr lang="en">
                <a:solidFill>
                  <a:schemeClr val="dk1"/>
                </a:solidFill>
              </a:rPr>
              <a:t>Author: Elvis Saravia</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8"/>
        <p:cNvGrpSpPr/>
        <p:nvPr/>
      </p:nvGrpSpPr>
      <p:grpSpPr>
        <a:xfrm>
          <a:off x="0" y="0"/>
          <a:ext cx="0" cy="0"/>
          <a:chOff x="0" y="0"/>
          <a:chExt cx="0" cy="0"/>
        </a:xfrm>
      </p:grpSpPr>
      <p:sp>
        <p:nvSpPr>
          <p:cNvPr id="1169" name="Google Shape;1169;g78327f1586_217_77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70" name="Google Shape;1170;g78327f1586_217_77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solidFill>
                  <a:schemeClr val="dk1"/>
                </a:solidFill>
              </a:rPr>
              <a:t>By @srvmshr</a:t>
            </a:r>
            <a:endParaRPr>
              <a:solidFill>
                <a:schemeClr val="dk1"/>
              </a:solidFill>
            </a:endParaRPr>
          </a:p>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18"/>
        <p:cNvGrpSpPr/>
        <p:nvPr/>
      </p:nvGrpSpPr>
      <p:grpSpPr>
        <a:xfrm>
          <a:off x="0" y="0"/>
          <a:ext cx="0" cy="0"/>
          <a:chOff x="0" y="0"/>
          <a:chExt cx="0" cy="0"/>
        </a:xfrm>
      </p:grpSpPr>
      <p:sp>
        <p:nvSpPr>
          <p:cNvPr id="1219" name="Google Shape;1219;g78327f1586_217_8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20" name="Google Shape;1220;g78327f1586_217_8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rPr>
              <a:t>By @srvmshr</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03"/>
        <p:cNvGrpSpPr/>
        <p:nvPr/>
      </p:nvGrpSpPr>
      <p:grpSpPr>
        <a:xfrm>
          <a:off x="0" y="0"/>
          <a:ext cx="0" cy="0"/>
          <a:chOff x="0" y="0"/>
          <a:chExt cx="0" cy="0"/>
        </a:xfrm>
      </p:grpSpPr>
      <p:sp>
        <p:nvSpPr>
          <p:cNvPr id="2104" name="Google Shape;2104;g78327f1586_1537_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05" name="Google Shape;2105;g78327f1586_1537_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By @avsthiago</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27"/>
        <p:cNvGrpSpPr/>
        <p:nvPr/>
      </p:nvGrpSpPr>
      <p:grpSpPr>
        <a:xfrm>
          <a:off x="0" y="0"/>
          <a:ext cx="0" cy="0"/>
          <a:chOff x="0" y="0"/>
          <a:chExt cx="0" cy="0"/>
        </a:xfrm>
      </p:grpSpPr>
      <p:sp>
        <p:nvSpPr>
          <p:cNvPr id="2228" name="Google Shape;2228;g78327f1586_1537_12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29" name="Google Shape;2229;g78327f1586_1537_1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solidFill>
                  <a:schemeClr val="dk1"/>
                </a:solidFill>
              </a:rPr>
              <a:t>By @avsthiago</a:t>
            </a:r>
            <a:endParaRPr>
              <a:solidFill>
                <a:schemeClr val="dk1"/>
              </a:solidFill>
            </a:endParaRPr>
          </a:p>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76"/>
        <p:cNvGrpSpPr/>
        <p:nvPr/>
      </p:nvGrpSpPr>
      <p:grpSpPr>
        <a:xfrm>
          <a:off x="0" y="0"/>
          <a:ext cx="0" cy="0"/>
          <a:chOff x="0" y="0"/>
          <a:chExt cx="0" cy="0"/>
        </a:xfrm>
      </p:grpSpPr>
      <p:sp>
        <p:nvSpPr>
          <p:cNvPr id="2277" name="Google Shape;2277;g78327f1586_1537_17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78" name="Google Shape;2278;g78327f1586_1537_17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solidFill>
                  <a:schemeClr val="dk1"/>
                </a:solidFill>
              </a:rPr>
              <a:t>By @avsthiago</a:t>
            </a:r>
            <a:endParaRPr>
              <a:solidFill>
                <a:schemeClr val="dk1"/>
              </a:solidFill>
            </a:endParaRPr>
          </a:p>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39"/>
        <p:cNvGrpSpPr/>
        <p:nvPr/>
      </p:nvGrpSpPr>
      <p:grpSpPr>
        <a:xfrm>
          <a:off x="0" y="0"/>
          <a:ext cx="0" cy="0"/>
          <a:chOff x="0" y="0"/>
          <a:chExt cx="0" cy="0"/>
        </a:xfrm>
      </p:grpSpPr>
      <p:sp>
        <p:nvSpPr>
          <p:cNvPr id="2340" name="Google Shape;2340;g78327f1586_1537_4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41" name="Google Shape;2341;g78327f1586_1537_4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solidFill>
                  <a:schemeClr val="dk1"/>
                </a:solidFill>
              </a:rPr>
              <a:t>By @avsthiago</a:t>
            </a:r>
            <a:endParaRPr>
              <a:solidFill>
                <a:schemeClr val="dk1"/>
              </a:solidFill>
            </a:endParaRPr>
          </a:p>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63"/>
        <p:cNvGrpSpPr/>
        <p:nvPr/>
      </p:nvGrpSpPr>
      <p:grpSpPr>
        <a:xfrm>
          <a:off x="0" y="0"/>
          <a:ext cx="0" cy="0"/>
          <a:chOff x="0" y="0"/>
          <a:chExt cx="0" cy="0"/>
        </a:xfrm>
      </p:grpSpPr>
      <p:sp>
        <p:nvSpPr>
          <p:cNvPr id="2364" name="Google Shape;2364;g78327f1586_1537_43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65" name="Google Shape;2365;g78327f1586_1537_4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solidFill>
                  <a:schemeClr val="dk1"/>
                </a:solidFill>
              </a:rPr>
              <a:t>By @avsthiago</a:t>
            </a:r>
            <a:endParaRPr>
              <a:solidFill>
                <a:schemeClr val="dk1"/>
              </a:solidFill>
            </a:endParaRPr>
          </a:p>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66"/>
        <p:cNvGrpSpPr/>
        <p:nvPr/>
      </p:nvGrpSpPr>
      <p:grpSpPr>
        <a:xfrm>
          <a:off x="0" y="0"/>
          <a:ext cx="0" cy="0"/>
          <a:chOff x="0" y="0"/>
          <a:chExt cx="0" cy="0"/>
        </a:xfrm>
      </p:grpSpPr>
      <p:sp>
        <p:nvSpPr>
          <p:cNvPr id="2467" name="Google Shape;2467;g78327f1586_1537_53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68" name="Google Shape;2468;g78327f1586_1537_5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solidFill>
                  <a:schemeClr val="dk1"/>
                </a:solidFill>
              </a:rPr>
              <a:t>By @avsthiago</a:t>
            </a:r>
            <a:endParaRPr>
              <a:solidFill>
                <a:schemeClr val="dk1"/>
              </a:solidFill>
            </a:endParaRPr>
          </a:p>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22"/>
        <p:cNvGrpSpPr/>
        <p:nvPr/>
      </p:nvGrpSpPr>
      <p:grpSpPr>
        <a:xfrm>
          <a:off x="0" y="0"/>
          <a:ext cx="0" cy="0"/>
          <a:chOff x="0" y="0"/>
          <a:chExt cx="0" cy="0"/>
        </a:xfrm>
      </p:grpSpPr>
      <p:sp>
        <p:nvSpPr>
          <p:cNvPr id="2523" name="Google Shape;2523;g78327f1586_1537_59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24" name="Google Shape;2524;g78327f1586_1537_59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solidFill>
                  <a:schemeClr val="dk1"/>
                </a:solidFill>
              </a:rPr>
              <a:t>By @avsthiago</a:t>
            </a:r>
            <a:endParaRPr>
              <a:solidFill>
                <a:schemeClr val="dk1"/>
              </a:solidFill>
            </a:endParaRPr>
          </a:p>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03"/>
        <p:cNvGrpSpPr/>
        <p:nvPr/>
      </p:nvGrpSpPr>
      <p:grpSpPr>
        <a:xfrm>
          <a:off x="0" y="0"/>
          <a:ext cx="0" cy="0"/>
          <a:chOff x="0" y="0"/>
          <a:chExt cx="0" cy="0"/>
        </a:xfrm>
      </p:grpSpPr>
      <p:sp>
        <p:nvSpPr>
          <p:cNvPr id="2604" name="Google Shape;2604;g78327f1586_1537_67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05" name="Google Shape;2605;g78327f1586_1537_6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solidFill>
                  <a:schemeClr val="dk1"/>
                </a:solidFill>
              </a:rPr>
              <a:t>By @avsthiago</a:t>
            </a:r>
            <a:endParaRPr>
              <a:solidFill>
                <a:schemeClr val="dk1"/>
              </a:solidFill>
            </a:endParaRPr>
          </a:p>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
        <p:cNvGrpSpPr/>
        <p:nvPr/>
      </p:nvGrpSpPr>
      <p:grpSpPr>
        <a:xfrm>
          <a:off x="0" y="0"/>
          <a:ext cx="0" cy="0"/>
          <a:chOff x="0" y="0"/>
          <a:chExt cx="0" cy="0"/>
        </a:xfrm>
      </p:grpSpPr>
      <p:sp>
        <p:nvSpPr>
          <p:cNvPr id="103" name="Google Shape;103;g78327f1586_0_94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4" name="Google Shape;104;g78327f1586_0_9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Note: </a:t>
            </a:r>
            <a:endParaRPr/>
          </a:p>
          <a:p>
            <a:pPr marL="0" lvl="0" indent="0" algn="l" rtl="0">
              <a:spcBef>
                <a:spcPts val="0"/>
              </a:spcBef>
              <a:spcAft>
                <a:spcPts val="0"/>
              </a:spcAft>
              <a:buNone/>
            </a:pPr>
            <a:endParaRPr/>
          </a:p>
          <a:p>
            <a:pPr marL="457200" lvl="0" indent="-298450" algn="l" rtl="0">
              <a:spcBef>
                <a:spcPts val="0"/>
              </a:spcBef>
              <a:spcAft>
                <a:spcPts val="0"/>
              </a:spcAft>
              <a:buSzPts val="1100"/>
              <a:buChar char="-"/>
            </a:pPr>
            <a:r>
              <a:rPr lang="en"/>
              <a:t>Can represent a multidimensional array (2D)</a:t>
            </a:r>
            <a:endParaRPr/>
          </a:p>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r>
              <a:rPr lang="en"/>
              <a:t>Author: Elvis Saravia</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97"/>
        <p:cNvGrpSpPr/>
        <p:nvPr/>
      </p:nvGrpSpPr>
      <p:grpSpPr>
        <a:xfrm>
          <a:off x="0" y="0"/>
          <a:ext cx="0" cy="0"/>
          <a:chOff x="0" y="0"/>
          <a:chExt cx="0" cy="0"/>
        </a:xfrm>
      </p:grpSpPr>
      <p:sp>
        <p:nvSpPr>
          <p:cNvPr id="2698" name="Google Shape;2698;g78327f1586_1537_76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99" name="Google Shape;2699;g78327f1586_1537_7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solidFill>
                  <a:schemeClr val="dk1"/>
                </a:solidFill>
              </a:rPr>
              <a:t>By @avsthiago</a:t>
            </a:r>
            <a:endParaRPr>
              <a:solidFill>
                <a:schemeClr val="dk1"/>
              </a:solidFill>
            </a:endParaRPr>
          </a:p>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00"/>
        <p:cNvGrpSpPr/>
        <p:nvPr/>
      </p:nvGrpSpPr>
      <p:grpSpPr>
        <a:xfrm>
          <a:off x="0" y="0"/>
          <a:ext cx="0" cy="0"/>
          <a:chOff x="0" y="0"/>
          <a:chExt cx="0" cy="0"/>
        </a:xfrm>
      </p:grpSpPr>
      <p:sp>
        <p:nvSpPr>
          <p:cNvPr id="2801" name="Google Shape;2801;g78327f1586_1537_86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02" name="Google Shape;2802;g78327f1586_1537_8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solidFill>
                  <a:schemeClr val="dk1"/>
                </a:solidFill>
              </a:rPr>
              <a:t>By @avsthiago</a:t>
            </a:r>
            <a:endParaRPr>
              <a:solidFill>
                <a:schemeClr val="dk1"/>
              </a:solidFill>
            </a:endParaRPr>
          </a:p>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56"/>
        <p:cNvGrpSpPr/>
        <p:nvPr/>
      </p:nvGrpSpPr>
      <p:grpSpPr>
        <a:xfrm>
          <a:off x="0" y="0"/>
          <a:ext cx="0" cy="0"/>
          <a:chOff x="0" y="0"/>
          <a:chExt cx="0" cy="0"/>
        </a:xfrm>
      </p:grpSpPr>
      <p:sp>
        <p:nvSpPr>
          <p:cNvPr id="2857" name="Google Shape;2857;g78327f1586_1537_9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58" name="Google Shape;2858;g78327f1586_1537_9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solidFill>
                  <a:schemeClr val="dk1"/>
                </a:solidFill>
              </a:rPr>
              <a:t>By @avsthiago</a:t>
            </a:r>
            <a:endParaRPr>
              <a:solidFill>
                <a:schemeClr val="dk1"/>
              </a:solidFill>
            </a:endParaRPr>
          </a:p>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
        <p:cNvGrpSpPr/>
        <p:nvPr/>
      </p:nvGrpSpPr>
      <p:grpSpPr>
        <a:xfrm>
          <a:off x="0" y="0"/>
          <a:ext cx="0" cy="0"/>
          <a:chOff x="0" y="0"/>
          <a:chExt cx="0" cy="0"/>
        </a:xfrm>
      </p:grpSpPr>
      <p:sp>
        <p:nvSpPr>
          <p:cNvPr id="103" name="Google Shape;103;g78327f1586_0_94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4" name="Google Shape;104;g78327f1586_0_9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Note: </a:t>
            </a:r>
            <a:endParaRPr/>
          </a:p>
          <a:p>
            <a:pPr marL="0" lvl="0" indent="0" algn="l" rtl="0">
              <a:spcBef>
                <a:spcPts val="0"/>
              </a:spcBef>
              <a:spcAft>
                <a:spcPts val="0"/>
              </a:spcAft>
              <a:buNone/>
            </a:pPr>
            <a:endParaRPr/>
          </a:p>
          <a:p>
            <a:pPr marL="457200" lvl="0" indent="-298450" algn="l" rtl="0">
              <a:spcBef>
                <a:spcPts val="0"/>
              </a:spcBef>
              <a:spcAft>
                <a:spcPts val="0"/>
              </a:spcAft>
              <a:buSzPts val="1100"/>
              <a:buChar char="-"/>
            </a:pPr>
            <a:r>
              <a:rPr lang="en"/>
              <a:t>Can represent a multidimensional array (2D)</a:t>
            </a:r>
            <a:endParaRPr/>
          </a:p>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r>
              <a:rPr lang="en"/>
              <a:t>Author: Elvis Saravia</a:t>
            </a:r>
            <a:endParaRPr/>
          </a:p>
        </p:txBody>
      </p:sp>
    </p:spTree>
    <p:extLst>
      <p:ext uri="{BB962C8B-B14F-4D97-AF65-F5344CB8AC3E}">
        <p14:creationId xmlns:p14="http://schemas.microsoft.com/office/powerpoint/2010/main" val="101223760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3"/>
        <p:cNvGrpSpPr/>
        <p:nvPr/>
      </p:nvGrpSpPr>
      <p:grpSpPr>
        <a:xfrm>
          <a:off x="0" y="0"/>
          <a:ext cx="0" cy="0"/>
          <a:chOff x="0" y="0"/>
          <a:chExt cx="0" cy="0"/>
        </a:xfrm>
      </p:grpSpPr>
      <p:sp>
        <p:nvSpPr>
          <p:cNvPr id="134" name="Google Shape;134;g78327f1586_0_85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5" name="Google Shape;135;g78327f1586_0_8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Note: </a:t>
            </a:r>
            <a:endParaRPr/>
          </a:p>
          <a:p>
            <a:pPr marL="0" lvl="0" indent="0" algn="l" rtl="0">
              <a:spcBef>
                <a:spcPts val="0"/>
              </a:spcBef>
              <a:spcAft>
                <a:spcPts val="0"/>
              </a:spcAft>
              <a:buNone/>
            </a:pPr>
            <a:endParaRPr/>
          </a:p>
          <a:p>
            <a:pPr marL="457200" lvl="0" indent="-298450" algn="l" rtl="0">
              <a:spcBef>
                <a:spcPts val="0"/>
              </a:spcBef>
              <a:spcAft>
                <a:spcPts val="0"/>
              </a:spcAft>
              <a:buSzPts val="1100"/>
              <a:buChar char="-"/>
            </a:pPr>
            <a:r>
              <a:rPr lang="en"/>
              <a:t>These visuals can represent a multi-directional array (3D)</a:t>
            </a:r>
            <a:endParaRPr/>
          </a:p>
          <a:p>
            <a:pPr marL="0" lvl="0" indent="0" algn="l" rtl="0">
              <a:spcBef>
                <a:spcPts val="0"/>
              </a:spcBef>
              <a:spcAft>
                <a:spcPts val="0"/>
              </a:spcAft>
              <a:buNone/>
            </a:pPr>
            <a:endParaRPr/>
          </a:p>
          <a:p>
            <a:pPr marL="0" lvl="0" indent="0" algn="l" rtl="0">
              <a:spcBef>
                <a:spcPts val="0"/>
              </a:spcBef>
              <a:spcAft>
                <a:spcPts val="0"/>
              </a:spcAft>
              <a:buNone/>
            </a:pPr>
            <a:r>
              <a:rPr lang="en"/>
              <a:t>Author: Elvis Saravia</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2"/>
        <p:cNvGrpSpPr/>
        <p:nvPr/>
      </p:nvGrpSpPr>
      <p:grpSpPr>
        <a:xfrm>
          <a:off x="0" y="0"/>
          <a:ext cx="0" cy="0"/>
          <a:chOff x="0" y="0"/>
          <a:chExt cx="0" cy="0"/>
        </a:xfrm>
      </p:grpSpPr>
      <p:sp>
        <p:nvSpPr>
          <p:cNvPr id="223" name="Google Shape;223;g78327f1586_0_88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4" name="Google Shape;224;g78327f1586_0_88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Note:</a:t>
            </a:r>
            <a:endParaRPr/>
          </a:p>
          <a:p>
            <a:pPr marL="457200" lvl="0" indent="-298450" algn="l" rtl="0">
              <a:spcBef>
                <a:spcPts val="0"/>
              </a:spcBef>
              <a:spcAft>
                <a:spcPts val="0"/>
              </a:spcAft>
              <a:buSzPts val="1100"/>
              <a:buChar char="-"/>
            </a:pPr>
            <a:r>
              <a:rPr lang="en"/>
              <a:t>This diagram could represent a simple logistic regression model; you can generalize to deep neural network by adding layers (see next slide)</a:t>
            </a:r>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None/>
            </a:pPr>
            <a:r>
              <a:rPr lang="en">
                <a:solidFill>
                  <a:schemeClr val="dk1"/>
                </a:solidFill>
              </a:rPr>
              <a:t>Author: Elvis Saravia</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0"/>
        <p:cNvGrpSpPr/>
        <p:nvPr/>
      </p:nvGrpSpPr>
      <p:grpSpPr>
        <a:xfrm>
          <a:off x="0" y="0"/>
          <a:ext cx="0" cy="0"/>
          <a:chOff x="0" y="0"/>
          <a:chExt cx="0" cy="0"/>
        </a:xfrm>
      </p:grpSpPr>
      <p:sp>
        <p:nvSpPr>
          <p:cNvPr id="241" name="Google Shape;241;g78327f1586_0_9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2" name="Google Shape;242;g78327f1586_0_9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Note:</a:t>
            </a:r>
            <a:endParaRPr/>
          </a:p>
          <a:p>
            <a:pPr marL="457200" lvl="0" indent="-298450" algn="l" rtl="0">
              <a:spcBef>
                <a:spcPts val="0"/>
              </a:spcBef>
              <a:spcAft>
                <a:spcPts val="0"/>
              </a:spcAft>
              <a:buSzPts val="1100"/>
              <a:buChar char="-"/>
            </a:pPr>
            <a:r>
              <a:rPr lang="en"/>
              <a:t>1 hidden layer neural network</a:t>
            </a:r>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None/>
            </a:pPr>
            <a:r>
              <a:rPr lang="en">
                <a:solidFill>
                  <a:schemeClr val="dk1"/>
                </a:solidFill>
              </a:rPr>
              <a:t>Author: Elvis Saravia</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8"/>
        <p:cNvGrpSpPr/>
        <p:nvPr/>
      </p:nvGrpSpPr>
      <p:grpSpPr>
        <a:xfrm>
          <a:off x="0" y="0"/>
          <a:ext cx="0" cy="0"/>
          <a:chOff x="0" y="0"/>
          <a:chExt cx="0" cy="0"/>
        </a:xfrm>
      </p:grpSpPr>
      <p:sp>
        <p:nvSpPr>
          <p:cNvPr id="279" name="Google Shape;279;g78327f1586_0_116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0" name="Google Shape;280;g78327f1586_0_116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Note:</a:t>
            </a:r>
            <a:endParaRPr/>
          </a:p>
          <a:p>
            <a:pPr marL="457200" lvl="0" indent="-298450" algn="l" rtl="0">
              <a:spcBef>
                <a:spcPts val="0"/>
              </a:spcBef>
              <a:spcAft>
                <a:spcPts val="0"/>
              </a:spcAft>
              <a:buSzPts val="1100"/>
              <a:buChar char="-"/>
            </a:pPr>
            <a:r>
              <a:rPr lang="en"/>
              <a:t>Using the same visual components from before and a few new custom ones, I was able to come up with the Transformer architecture</a:t>
            </a:r>
            <a:endParaRPr/>
          </a:p>
          <a:p>
            <a:pPr marL="457200" lvl="0" indent="-298450" algn="l" rtl="0">
              <a:spcBef>
                <a:spcPts val="0"/>
              </a:spcBef>
              <a:spcAft>
                <a:spcPts val="0"/>
              </a:spcAft>
              <a:buSzPts val="1100"/>
              <a:buChar char="-"/>
            </a:pPr>
            <a:r>
              <a:rPr lang="en"/>
              <a:t>This is a reproduction of the Transformer architecture figure presented in the work of </a:t>
            </a:r>
            <a:r>
              <a:rPr lang="en" u="sng">
                <a:solidFill>
                  <a:schemeClr val="hlink"/>
                </a:solidFill>
                <a:hlinkClick r:id="rId3"/>
              </a:rPr>
              <a:t>Vaswani et al. 2017</a:t>
            </a:r>
            <a:endParaRPr/>
          </a:p>
          <a:p>
            <a:pPr marL="457200" lvl="0" indent="-298450" algn="l" rtl="0">
              <a:spcBef>
                <a:spcPts val="0"/>
              </a:spcBef>
              <a:spcAft>
                <a:spcPts val="0"/>
              </a:spcAft>
              <a:buSzPts val="1100"/>
              <a:buChar char="-"/>
            </a:pPr>
            <a:r>
              <a:rPr lang="en"/>
              <a:t>You can further customize it however you want</a:t>
            </a:r>
            <a:endParaRPr/>
          </a:p>
          <a:p>
            <a:pPr marL="0" lvl="0" indent="0" algn="l" rtl="0">
              <a:spcBef>
                <a:spcPts val="0"/>
              </a:spcBef>
              <a:spcAft>
                <a:spcPts val="0"/>
              </a:spcAft>
              <a:buNone/>
            </a:pPr>
            <a:endParaRPr/>
          </a:p>
          <a:p>
            <a:pPr marL="0" lvl="0" indent="0" algn="l" rtl="0">
              <a:spcBef>
                <a:spcPts val="0"/>
              </a:spcBef>
              <a:spcAft>
                <a:spcPts val="0"/>
              </a:spcAft>
              <a:buNone/>
            </a:pPr>
            <a:r>
              <a:rPr lang="en"/>
              <a:t>Author: Elvis Saravia</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3"/>
        <p:cNvGrpSpPr/>
        <p:nvPr/>
      </p:nvGrpSpPr>
      <p:grpSpPr>
        <a:xfrm>
          <a:off x="0" y="0"/>
          <a:ext cx="0" cy="0"/>
          <a:chOff x="0" y="0"/>
          <a:chExt cx="0" cy="0"/>
        </a:xfrm>
      </p:grpSpPr>
      <p:sp>
        <p:nvSpPr>
          <p:cNvPr id="344" name="Google Shape;344;g78327f1586_0_42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5" name="Google Shape;345;g78327f1586_0_4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Note:</a:t>
            </a:r>
            <a:endParaRPr/>
          </a:p>
          <a:p>
            <a:pPr marL="457200" lvl="0" indent="-298450" algn="l" rtl="0">
              <a:spcBef>
                <a:spcPts val="0"/>
              </a:spcBef>
              <a:spcAft>
                <a:spcPts val="0"/>
              </a:spcAft>
              <a:buSzPts val="1100"/>
              <a:buChar char="-"/>
            </a:pPr>
            <a:r>
              <a:rPr lang="en"/>
              <a:t>This figure aims to demonstrate the process of tokenization</a:t>
            </a:r>
            <a:endParaRPr/>
          </a:p>
          <a:p>
            <a:pPr marL="457200" lvl="0" indent="-298450" algn="l" rtl="0">
              <a:spcBef>
                <a:spcPts val="0"/>
              </a:spcBef>
              <a:spcAft>
                <a:spcPts val="0"/>
              </a:spcAft>
              <a:buSzPts val="1100"/>
              <a:buChar char="-"/>
            </a:pPr>
            <a:r>
              <a:rPr lang="en"/>
              <a:t>If you want to change the gradient colors of this shape, you can simply click on the shape and then select “Fill color” (the bucket looking icon at the top).</a:t>
            </a:r>
            <a:endParaRPr/>
          </a:p>
          <a:p>
            <a:pPr marL="457200" lvl="0" indent="-298450" algn="l" rtl="0">
              <a:spcBef>
                <a:spcPts val="0"/>
              </a:spcBef>
              <a:spcAft>
                <a:spcPts val="0"/>
              </a:spcAft>
              <a:buSzPts val="1100"/>
              <a:buChar char="-"/>
            </a:pPr>
            <a:r>
              <a:rPr lang="en"/>
              <a:t>This is a gradient color so you can customize however you want</a:t>
            </a:r>
            <a:endParaRPr/>
          </a:p>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r>
              <a:rPr lang="en"/>
              <a:t>Author: Elvis Saravia</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Autofit/>
          </a:bodyPr>
          <a:lstStyle>
            <a:lvl1pPr marL="457200" lvl="0" indent="-342900" algn="ctr">
              <a:spcBef>
                <a:spcPts val="0"/>
              </a:spcBef>
              <a:spcAft>
                <a:spcPts val="0"/>
              </a:spcAft>
              <a:buSzPts val="1800"/>
              <a:buChar char="●"/>
              <a:defRPr/>
            </a:lvl1pPr>
            <a:lvl2pPr marL="914400" lvl="1" indent="-317500" algn="ctr">
              <a:spcBef>
                <a:spcPts val="1600"/>
              </a:spcBef>
              <a:spcAft>
                <a:spcPts val="0"/>
              </a:spcAft>
              <a:buSzPts val="1400"/>
              <a:buChar char="○"/>
              <a:defRPr/>
            </a:lvl2pPr>
            <a:lvl3pPr marL="1371600" lvl="2" indent="-317500" algn="ctr">
              <a:spcBef>
                <a:spcPts val="1600"/>
              </a:spcBef>
              <a:spcAft>
                <a:spcPts val="0"/>
              </a:spcAft>
              <a:buSzPts val="1400"/>
              <a:buChar char="■"/>
              <a:defRPr/>
            </a:lvl3pPr>
            <a:lvl4pPr marL="1828800" lvl="3" indent="-317500" algn="ctr">
              <a:spcBef>
                <a:spcPts val="1600"/>
              </a:spcBef>
              <a:spcAft>
                <a:spcPts val="0"/>
              </a:spcAft>
              <a:buSzPts val="1400"/>
              <a:buChar char="●"/>
              <a:defRPr/>
            </a:lvl4pPr>
            <a:lvl5pPr marL="2286000" lvl="4" indent="-317500" algn="ctr">
              <a:spcBef>
                <a:spcPts val="1600"/>
              </a:spcBef>
              <a:spcAft>
                <a:spcPts val="0"/>
              </a:spcAft>
              <a:buSzPts val="1400"/>
              <a:buChar char="○"/>
              <a:defRPr/>
            </a:lvl5pPr>
            <a:lvl6pPr marL="2743200" lvl="5" indent="-317500" algn="ctr">
              <a:spcBef>
                <a:spcPts val="1600"/>
              </a:spcBef>
              <a:spcAft>
                <a:spcPts val="0"/>
              </a:spcAft>
              <a:buSzPts val="1400"/>
              <a:buChar char="■"/>
              <a:defRPr/>
            </a:lvl6pPr>
            <a:lvl7pPr marL="3200400" lvl="6" indent="-317500" algn="ctr">
              <a:spcBef>
                <a:spcPts val="1600"/>
              </a:spcBef>
              <a:spcAft>
                <a:spcPts val="0"/>
              </a:spcAft>
              <a:buSzPts val="1400"/>
              <a:buChar char="●"/>
              <a:defRPr/>
            </a:lvl7pPr>
            <a:lvl8pPr marL="3657600" lvl="7" indent="-317500" algn="ctr">
              <a:spcBef>
                <a:spcPts val="1600"/>
              </a:spcBef>
              <a:spcAft>
                <a:spcPts val="0"/>
              </a:spcAft>
              <a:buSzPts val="1400"/>
              <a:buChar char="○"/>
              <a:defRPr/>
            </a:lvl8pPr>
            <a:lvl9pPr marL="4114800" lvl="8" indent="-317500" algn="ctr">
              <a:spcBef>
                <a:spcPts val="1600"/>
              </a:spcBef>
              <a:spcAft>
                <a:spcPts val="160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Char char="●"/>
              <a:defRPr sz="12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Autofit/>
          </a:bodyPr>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Autofit/>
          </a:bodyPr>
          <a:lstStyle>
            <a:lvl1pPr marL="457200" lvl="0" indent="-22860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1600"/>
              </a:spcBef>
              <a:spcAft>
                <a:spcPts val="0"/>
              </a:spcAft>
              <a:buClr>
                <a:schemeClr val="dk2"/>
              </a:buClr>
              <a:buSzPts val="1400"/>
              <a:buChar char="○"/>
              <a:defRPr>
                <a:solidFill>
                  <a:schemeClr val="dk2"/>
                </a:solidFill>
              </a:defRPr>
            </a:lvl2pPr>
            <a:lvl3pPr marL="1371600" lvl="2" indent="-317500">
              <a:lnSpc>
                <a:spcPct val="115000"/>
              </a:lnSpc>
              <a:spcBef>
                <a:spcPts val="1600"/>
              </a:spcBef>
              <a:spcAft>
                <a:spcPts val="0"/>
              </a:spcAft>
              <a:buClr>
                <a:schemeClr val="dk2"/>
              </a:buClr>
              <a:buSzPts val="1400"/>
              <a:buChar char="■"/>
              <a:defRPr>
                <a:solidFill>
                  <a:schemeClr val="dk2"/>
                </a:solidFill>
              </a:defRPr>
            </a:lvl3pPr>
            <a:lvl4pPr marL="1828800" lvl="3" indent="-317500">
              <a:lnSpc>
                <a:spcPct val="115000"/>
              </a:lnSpc>
              <a:spcBef>
                <a:spcPts val="1600"/>
              </a:spcBef>
              <a:spcAft>
                <a:spcPts val="0"/>
              </a:spcAft>
              <a:buClr>
                <a:schemeClr val="dk2"/>
              </a:buClr>
              <a:buSzPts val="1400"/>
              <a:buChar char="●"/>
              <a:defRPr>
                <a:solidFill>
                  <a:schemeClr val="dk2"/>
                </a:solidFill>
              </a:defRPr>
            </a:lvl4pPr>
            <a:lvl5pPr marL="2286000" lvl="4" indent="-317500">
              <a:lnSpc>
                <a:spcPct val="115000"/>
              </a:lnSpc>
              <a:spcBef>
                <a:spcPts val="1600"/>
              </a:spcBef>
              <a:spcAft>
                <a:spcPts val="0"/>
              </a:spcAft>
              <a:buClr>
                <a:schemeClr val="dk2"/>
              </a:buClr>
              <a:buSzPts val="1400"/>
              <a:buChar char="○"/>
              <a:defRPr>
                <a:solidFill>
                  <a:schemeClr val="dk2"/>
                </a:solidFill>
              </a:defRPr>
            </a:lvl5pPr>
            <a:lvl6pPr marL="2743200" lvl="5" indent="-317500">
              <a:lnSpc>
                <a:spcPct val="115000"/>
              </a:lnSpc>
              <a:spcBef>
                <a:spcPts val="1600"/>
              </a:spcBef>
              <a:spcAft>
                <a:spcPts val="0"/>
              </a:spcAft>
              <a:buClr>
                <a:schemeClr val="dk2"/>
              </a:buClr>
              <a:buSzPts val="1400"/>
              <a:buChar char="■"/>
              <a:defRPr>
                <a:solidFill>
                  <a:schemeClr val="dk2"/>
                </a:solidFill>
              </a:defRPr>
            </a:lvl6pPr>
            <a:lvl7pPr marL="3200400" lvl="6" indent="-317500">
              <a:lnSpc>
                <a:spcPct val="115000"/>
              </a:lnSpc>
              <a:spcBef>
                <a:spcPts val="1600"/>
              </a:spcBef>
              <a:spcAft>
                <a:spcPts val="0"/>
              </a:spcAft>
              <a:buClr>
                <a:schemeClr val="dk2"/>
              </a:buClr>
              <a:buSzPts val="1400"/>
              <a:buChar char="●"/>
              <a:defRPr>
                <a:solidFill>
                  <a:schemeClr val="dk2"/>
                </a:solidFill>
              </a:defRPr>
            </a:lvl7pPr>
            <a:lvl8pPr marL="3657600" lvl="7" indent="-317500">
              <a:lnSpc>
                <a:spcPct val="115000"/>
              </a:lnSpc>
              <a:spcBef>
                <a:spcPts val="1600"/>
              </a:spcBef>
              <a:spcAft>
                <a:spcPts val="0"/>
              </a:spcAft>
              <a:buClr>
                <a:schemeClr val="dk2"/>
              </a:buClr>
              <a:buSzPts val="1400"/>
              <a:buChar char="○"/>
              <a:defRPr>
                <a:solidFill>
                  <a:schemeClr val="dk2"/>
                </a:solidFill>
              </a:defRPr>
            </a:lvl8pPr>
            <a:lvl9pPr marL="4114800" lvl="8" indent="-317500">
              <a:lnSpc>
                <a:spcPct val="115000"/>
              </a:lnSpc>
              <a:spcBef>
                <a:spcPts val="1600"/>
              </a:spcBef>
              <a:spcAft>
                <a:spcPts val="160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3.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3.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2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0.xml"/><Relationship Id="rId1" Type="http://schemas.openxmlformats.org/officeDocument/2006/relationships/slideLayout" Target="../slideLayouts/slideLayout3.xml"/><Relationship Id="rId4" Type="http://schemas.openxmlformats.org/officeDocument/2006/relationships/image" Target="../media/image7.png"/></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30.xml"/><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Shape 63"/>
        <p:cNvGrpSpPr/>
        <p:nvPr/>
      </p:nvGrpSpPr>
      <p:grpSpPr>
        <a:xfrm>
          <a:off x="0" y="0"/>
          <a:ext cx="0" cy="0"/>
          <a:chOff x="0" y="0"/>
          <a:chExt cx="0" cy="0"/>
        </a:xfrm>
      </p:grpSpPr>
      <p:sp>
        <p:nvSpPr>
          <p:cNvPr id="64" name="Google Shape;64;p15"/>
          <p:cNvSpPr/>
          <p:nvPr/>
        </p:nvSpPr>
        <p:spPr>
          <a:xfrm>
            <a:off x="63473" y="3920090"/>
            <a:ext cx="3027300" cy="790800"/>
          </a:xfrm>
          <a:prstGeom prst="roundRect">
            <a:avLst>
              <a:gd name="adj" fmla="val 50000"/>
            </a:avLst>
          </a:prstGeom>
          <a:gradFill>
            <a:gsLst>
              <a:gs pos="0">
                <a:srgbClr val="DBD4EB"/>
              </a:gs>
              <a:gs pos="100000">
                <a:srgbClr val="9180BB"/>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15"/>
          <p:cNvSpPr/>
          <p:nvPr/>
        </p:nvSpPr>
        <p:spPr>
          <a:xfrm>
            <a:off x="4713400" y="2176350"/>
            <a:ext cx="3027300" cy="790800"/>
          </a:xfrm>
          <a:prstGeom prst="roundRect">
            <a:avLst>
              <a:gd name="adj" fmla="val 50000"/>
            </a:avLst>
          </a:prstGeom>
          <a:gradFill>
            <a:gsLst>
              <a:gs pos="0">
                <a:srgbClr val="E0EDBA">
                  <a:alpha val="70980"/>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2" name="图片 1">
            <a:extLst>
              <a:ext uri="{FF2B5EF4-FFF2-40B4-BE49-F238E27FC236}">
                <a16:creationId xmlns:a16="http://schemas.microsoft.com/office/drawing/2014/main" id="{BD672CC3-6BDD-46AB-92BF-EFEAB80BC6B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99566" y="252055"/>
            <a:ext cx="6858000" cy="687541"/>
          </a:xfrm>
          <a:prstGeom prst="rect">
            <a:avLst/>
          </a:prstGeom>
        </p:spPr>
      </p:pic>
      <p:sp>
        <p:nvSpPr>
          <p:cNvPr id="3" name="Google Shape;70;p16">
            <a:extLst>
              <a:ext uri="{FF2B5EF4-FFF2-40B4-BE49-F238E27FC236}">
                <a16:creationId xmlns:a16="http://schemas.microsoft.com/office/drawing/2014/main" id="{268483C7-D679-4230-9E1E-07AB64FC8CC4}"/>
              </a:ext>
            </a:extLst>
          </p:cNvPr>
          <p:cNvSpPr/>
          <p:nvPr/>
        </p:nvSpPr>
        <p:spPr>
          <a:xfrm>
            <a:off x="3331085" y="3423304"/>
            <a:ext cx="811500" cy="780600"/>
          </a:xfrm>
          <a:prstGeom prst="ellipse">
            <a:avLst/>
          </a:prstGeom>
          <a:gradFill>
            <a:gsLst>
              <a:gs pos="0">
                <a:srgbClr val="69D4F4">
                  <a:alpha val="26274"/>
                </a:srgbClr>
              </a:gs>
              <a:gs pos="100000">
                <a:srgbClr val="9F39D5">
                  <a:alpha val="16862"/>
                </a:srgbClr>
              </a:gs>
            </a:gsLst>
            <a:lin ang="13500032" scaled="0"/>
          </a:gra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endParaRPr>
              <a:solidFill>
                <a:srgbClr val="666666"/>
              </a:solidFill>
            </a:endParaRPr>
          </a:p>
        </p:txBody>
      </p:sp>
      <p:sp>
        <p:nvSpPr>
          <p:cNvPr id="5" name="Google Shape;71;p16">
            <a:extLst>
              <a:ext uri="{FF2B5EF4-FFF2-40B4-BE49-F238E27FC236}">
                <a16:creationId xmlns:a16="http://schemas.microsoft.com/office/drawing/2014/main" id="{AE5605E8-9551-473C-A042-617F06B29186}"/>
              </a:ext>
            </a:extLst>
          </p:cNvPr>
          <p:cNvSpPr/>
          <p:nvPr/>
        </p:nvSpPr>
        <p:spPr>
          <a:xfrm>
            <a:off x="4623210" y="3423304"/>
            <a:ext cx="811500" cy="780600"/>
          </a:xfrm>
          <a:prstGeom prst="ellipse">
            <a:avLst/>
          </a:prstGeom>
          <a:gradFill>
            <a:gsLst>
              <a:gs pos="0">
                <a:srgbClr val="E9D4F7"/>
              </a:gs>
              <a:gs pos="100000">
                <a:srgbClr val="E8B7EA"/>
              </a:gs>
            </a:gsLst>
            <a:lin ang="0" scaled="0"/>
          </a:grad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endParaRPr>
              <a:solidFill>
                <a:srgbClr val="666666"/>
              </a:solidFill>
            </a:endParaRPr>
          </a:p>
        </p:txBody>
      </p:sp>
      <p:sp>
        <p:nvSpPr>
          <p:cNvPr id="4" name="Google Shape;138;p20">
            <a:extLst>
              <a:ext uri="{FF2B5EF4-FFF2-40B4-BE49-F238E27FC236}">
                <a16:creationId xmlns:a16="http://schemas.microsoft.com/office/drawing/2014/main" id="{BDD56EA0-7A52-4851-B966-C84B1195D094}"/>
              </a:ext>
            </a:extLst>
          </p:cNvPr>
          <p:cNvSpPr/>
          <p:nvPr/>
        </p:nvSpPr>
        <p:spPr>
          <a:xfrm flipH="1">
            <a:off x="1128665" y="1340966"/>
            <a:ext cx="1688700" cy="1482900"/>
          </a:xfrm>
          <a:prstGeom prst="rect">
            <a:avLst/>
          </a:prstGeom>
          <a:gradFill>
            <a:gsLst>
              <a:gs pos="0">
                <a:srgbClr val="69D4F4">
                  <a:alpha val="26274"/>
                </a:srgbClr>
              </a:gs>
              <a:gs pos="100000">
                <a:srgbClr val="9F39D5">
                  <a:alpha val="16862"/>
                </a:srgbClr>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Google Shape;139;p20">
            <a:extLst>
              <a:ext uri="{FF2B5EF4-FFF2-40B4-BE49-F238E27FC236}">
                <a16:creationId xmlns:a16="http://schemas.microsoft.com/office/drawing/2014/main" id="{E8F94869-E239-460B-99C1-6A59A010C2C3}"/>
              </a:ext>
            </a:extLst>
          </p:cNvPr>
          <p:cNvSpPr/>
          <p:nvPr/>
        </p:nvSpPr>
        <p:spPr>
          <a:xfrm flipH="1">
            <a:off x="962187" y="1493366"/>
            <a:ext cx="1688700" cy="1482900"/>
          </a:xfrm>
          <a:prstGeom prst="rect">
            <a:avLst/>
          </a:prstGeom>
          <a:gradFill>
            <a:gsLst>
              <a:gs pos="0">
                <a:srgbClr val="69D4F4">
                  <a:alpha val="26274"/>
                </a:srgbClr>
              </a:gs>
              <a:gs pos="100000">
                <a:srgbClr val="9F39D5">
                  <a:alpha val="16862"/>
                </a:srgbClr>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140;p20">
            <a:extLst>
              <a:ext uri="{FF2B5EF4-FFF2-40B4-BE49-F238E27FC236}">
                <a16:creationId xmlns:a16="http://schemas.microsoft.com/office/drawing/2014/main" id="{74AF6D5E-E24E-408F-A3A5-285DB33AE96E}"/>
              </a:ext>
            </a:extLst>
          </p:cNvPr>
          <p:cNvSpPr/>
          <p:nvPr/>
        </p:nvSpPr>
        <p:spPr>
          <a:xfrm flipH="1">
            <a:off x="795709" y="1645766"/>
            <a:ext cx="1688700" cy="1482900"/>
          </a:xfrm>
          <a:prstGeom prst="rect">
            <a:avLst/>
          </a:prstGeom>
          <a:gradFill>
            <a:gsLst>
              <a:gs pos="0">
                <a:srgbClr val="69D4F4">
                  <a:alpha val="26274"/>
                </a:srgbClr>
              </a:gs>
              <a:gs pos="100000">
                <a:srgbClr val="9F39D5">
                  <a:alpha val="16862"/>
                </a:srgbClr>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368"/>
        <p:cNvGrpSpPr/>
        <p:nvPr/>
      </p:nvGrpSpPr>
      <p:grpSpPr>
        <a:xfrm>
          <a:off x="0" y="0"/>
          <a:ext cx="0" cy="0"/>
          <a:chOff x="0" y="0"/>
          <a:chExt cx="0" cy="0"/>
        </a:xfrm>
      </p:grpSpPr>
      <p:sp>
        <p:nvSpPr>
          <p:cNvPr id="369" name="Google Shape;369;p27"/>
          <p:cNvSpPr/>
          <p:nvPr/>
        </p:nvSpPr>
        <p:spPr>
          <a:xfrm>
            <a:off x="2035975" y="324200"/>
            <a:ext cx="505200" cy="5235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27"/>
          <p:cNvSpPr/>
          <p:nvPr/>
        </p:nvSpPr>
        <p:spPr>
          <a:xfrm>
            <a:off x="2035975" y="1459775"/>
            <a:ext cx="505200" cy="5235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27"/>
          <p:cNvSpPr/>
          <p:nvPr/>
        </p:nvSpPr>
        <p:spPr>
          <a:xfrm>
            <a:off x="2035975" y="2348700"/>
            <a:ext cx="505200" cy="5235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27"/>
          <p:cNvSpPr/>
          <p:nvPr/>
        </p:nvSpPr>
        <p:spPr>
          <a:xfrm>
            <a:off x="3650150" y="1182700"/>
            <a:ext cx="505200" cy="5235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73" name="Google Shape;373;p27"/>
          <p:cNvCxnSpPr>
            <a:stCxn id="369" idx="6"/>
            <a:endCxn id="372" idx="2"/>
          </p:cNvCxnSpPr>
          <p:nvPr/>
        </p:nvCxnSpPr>
        <p:spPr>
          <a:xfrm>
            <a:off x="2541175" y="585950"/>
            <a:ext cx="1109100" cy="858600"/>
          </a:xfrm>
          <a:prstGeom prst="straightConnector1">
            <a:avLst/>
          </a:prstGeom>
          <a:noFill/>
          <a:ln w="9525" cap="flat" cmpd="sng">
            <a:solidFill>
              <a:schemeClr val="dk2"/>
            </a:solidFill>
            <a:prstDash val="solid"/>
            <a:round/>
            <a:headEnd type="none" w="med" len="med"/>
            <a:tailEnd type="triangle" w="med" len="med"/>
          </a:ln>
        </p:spPr>
      </p:cxnSp>
      <p:cxnSp>
        <p:nvCxnSpPr>
          <p:cNvPr id="374" name="Google Shape;374;p27"/>
          <p:cNvCxnSpPr>
            <a:stCxn id="370" idx="6"/>
            <a:endCxn id="372" idx="2"/>
          </p:cNvCxnSpPr>
          <p:nvPr/>
        </p:nvCxnSpPr>
        <p:spPr>
          <a:xfrm rot="10800000" flipH="1">
            <a:off x="2541175" y="1444325"/>
            <a:ext cx="1109100" cy="277200"/>
          </a:xfrm>
          <a:prstGeom prst="straightConnector1">
            <a:avLst/>
          </a:prstGeom>
          <a:noFill/>
          <a:ln w="9525" cap="flat" cmpd="sng">
            <a:solidFill>
              <a:schemeClr val="dk2"/>
            </a:solidFill>
            <a:prstDash val="solid"/>
            <a:round/>
            <a:headEnd type="none" w="med" len="med"/>
            <a:tailEnd type="triangle" w="med" len="med"/>
          </a:ln>
        </p:spPr>
      </p:cxnSp>
      <p:cxnSp>
        <p:nvCxnSpPr>
          <p:cNvPr id="375" name="Google Shape;375;p27"/>
          <p:cNvCxnSpPr>
            <a:stCxn id="371" idx="6"/>
            <a:endCxn id="372" idx="2"/>
          </p:cNvCxnSpPr>
          <p:nvPr/>
        </p:nvCxnSpPr>
        <p:spPr>
          <a:xfrm rot="10800000" flipH="1">
            <a:off x="2541175" y="1444350"/>
            <a:ext cx="1109100" cy="1166100"/>
          </a:xfrm>
          <a:prstGeom prst="straightConnector1">
            <a:avLst/>
          </a:prstGeom>
          <a:noFill/>
          <a:ln w="9525" cap="flat" cmpd="sng">
            <a:solidFill>
              <a:schemeClr val="dk2"/>
            </a:solidFill>
            <a:prstDash val="solid"/>
            <a:round/>
            <a:headEnd type="none" w="med" len="med"/>
            <a:tailEnd type="triangle" w="med" len="med"/>
          </a:ln>
        </p:spPr>
      </p:cxnSp>
      <p:sp>
        <p:nvSpPr>
          <p:cNvPr id="376" name="Google Shape;376;p27"/>
          <p:cNvSpPr txBox="1"/>
          <p:nvPr/>
        </p:nvSpPr>
        <p:spPr>
          <a:xfrm>
            <a:off x="417975" y="333200"/>
            <a:ext cx="767100" cy="353100"/>
          </a:xfrm>
          <a:prstGeom prst="rect">
            <a:avLst/>
          </a:prstGeom>
          <a:solidFill>
            <a:srgbClr val="EFEFEF"/>
          </a:solidFill>
          <a:ln w="9525" cap="flat" cmpd="sng">
            <a:solidFill>
              <a:srgbClr val="000000"/>
            </a:solidFill>
            <a:prstDash val="solid"/>
            <a:round/>
            <a:headEnd type="none" w="sm" len="sm"/>
            <a:tailEnd type="none" w="sm" len="sm"/>
          </a:ln>
        </p:spPr>
        <p:txBody>
          <a:bodyPr spcFirstLastPara="1" wrap="square" lIns="91425" tIns="91425" rIns="91425" bIns="91425" anchor="t" anchorCtr="0">
            <a:noAutofit/>
          </a:bodyPr>
          <a:lstStyle/>
          <a:p>
            <a:pPr marL="0" lvl="0" indent="0" algn="ctr" rtl="0">
              <a:spcBef>
                <a:spcPts val="0"/>
              </a:spcBef>
              <a:spcAft>
                <a:spcPts val="0"/>
              </a:spcAft>
              <a:buNone/>
            </a:pPr>
            <a:r>
              <a:rPr lang="en" sz="1200">
                <a:latin typeface="Consolas"/>
                <a:ea typeface="Consolas"/>
                <a:cs typeface="Consolas"/>
                <a:sym typeface="Consolas"/>
              </a:rPr>
              <a:t>Size</a:t>
            </a:r>
            <a:endParaRPr sz="1200">
              <a:latin typeface="Consolas"/>
              <a:ea typeface="Consolas"/>
              <a:cs typeface="Consolas"/>
              <a:sym typeface="Consolas"/>
            </a:endParaRPr>
          </a:p>
        </p:txBody>
      </p:sp>
      <p:sp>
        <p:nvSpPr>
          <p:cNvPr id="377" name="Google Shape;377;p27"/>
          <p:cNvSpPr txBox="1"/>
          <p:nvPr/>
        </p:nvSpPr>
        <p:spPr>
          <a:xfrm>
            <a:off x="417975" y="863000"/>
            <a:ext cx="767100" cy="353100"/>
          </a:xfrm>
          <a:prstGeom prst="rect">
            <a:avLst/>
          </a:prstGeom>
          <a:solidFill>
            <a:srgbClr val="EFEFEF"/>
          </a:solidFill>
          <a:ln w="9525" cap="flat" cmpd="sng">
            <a:solidFill>
              <a:srgbClr val="000000"/>
            </a:solidFill>
            <a:prstDash val="solid"/>
            <a:round/>
            <a:headEnd type="none" w="sm" len="sm"/>
            <a:tailEnd type="none" w="sm" len="sm"/>
          </a:ln>
        </p:spPr>
        <p:txBody>
          <a:bodyPr spcFirstLastPara="1" wrap="square" lIns="91425" tIns="91425" rIns="91425" bIns="91425" anchor="t" anchorCtr="0">
            <a:noAutofit/>
          </a:bodyPr>
          <a:lstStyle/>
          <a:p>
            <a:pPr marL="0" lvl="0" indent="0" algn="ctr" rtl="0">
              <a:spcBef>
                <a:spcPts val="0"/>
              </a:spcBef>
              <a:spcAft>
                <a:spcPts val="0"/>
              </a:spcAft>
              <a:buNone/>
            </a:pPr>
            <a:r>
              <a:rPr lang="en" sz="1200">
                <a:latin typeface="Consolas"/>
                <a:ea typeface="Consolas"/>
                <a:cs typeface="Consolas"/>
                <a:sym typeface="Consolas"/>
              </a:rPr>
              <a:t>#bed</a:t>
            </a:r>
            <a:endParaRPr sz="1200">
              <a:latin typeface="Consolas"/>
              <a:ea typeface="Consolas"/>
              <a:cs typeface="Consolas"/>
              <a:sym typeface="Consolas"/>
            </a:endParaRPr>
          </a:p>
        </p:txBody>
      </p:sp>
      <p:sp>
        <p:nvSpPr>
          <p:cNvPr id="378" name="Google Shape;378;p27"/>
          <p:cNvSpPr txBox="1"/>
          <p:nvPr/>
        </p:nvSpPr>
        <p:spPr>
          <a:xfrm>
            <a:off x="417975" y="1544975"/>
            <a:ext cx="767100" cy="353100"/>
          </a:xfrm>
          <a:prstGeom prst="rect">
            <a:avLst/>
          </a:prstGeom>
          <a:solidFill>
            <a:srgbClr val="EFEFEF"/>
          </a:solidFill>
          <a:ln w="9525" cap="flat" cmpd="sng">
            <a:solidFill>
              <a:srgbClr val="000000"/>
            </a:solidFill>
            <a:prstDash val="solid"/>
            <a:round/>
            <a:headEnd type="none" w="sm" len="sm"/>
            <a:tailEnd type="none" w="sm" len="sm"/>
          </a:ln>
        </p:spPr>
        <p:txBody>
          <a:bodyPr spcFirstLastPara="1" wrap="square" lIns="91425" tIns="91425" rIns="91425" bIns="91425" anchor="t" anchorCtr="0">
            <a:noAutofit/>
          </a:bodyPr>
          <a:lstStyle/>
          <a:p>
            <a:pPr marL="0" lvl="0" indent="0" algn="ctr" rtl="0">
              <a:spcBef>
                <a:spcPts val="0"/>
              </a:spcBef>
              <a:spcAft>
                <a:spcPts val="0"/>
              </a:spcAft>
              <a:buNone/>
            </a:pPr>
            <a:r>
              <a:rPr lang="en" sz="1200">
                <a:latin typeface="Consolas"/>
                <a:ea typeface="Consolas"/>
                <a:cs typeface="Consolas"/>
                <a:sym typeface="Consolas"/>
              </a:rPr>
              <a:t>ZIP</a:t>
            </a:r>
            <a:endParaRPr sz="1200">
              <a:latin typeface="Consolas"/>
              <a:ea typeface="Consolas"/>
              <a:cs typeface="Consolas"/>
              <a:sym typeface="Consolas"/>
            </a:endParaRPr>
          </a:p>
        </p:txBody>
      </p:sp>
      <p:sp>
        <p:nvSpPr>
          <p:cNvPr id="379" name="Google Shape;379;p27"/>
          <p:cNvSpPr txBox="1"/>
          <p:nvPr/>
        </p:nvSpPr>
        <p:spPr>
          <a:xfrm>
            <a:off x="417975" y="2433900"/>
            <a:ext cx="767100" cy="353100"/>
          </a:xfrm>
          <a:prstGeom prst="rect">
            <a:avLst/>
          </a:prstGeom>
          <a:solidFill>
            <a:srgbClr val="EFEFEF"/>
          </a:solidFill>
          <a:ln w="9525" cap="flat" cmpd="sng">
            <a:solidFill>
              <a:srgbClr val="000000"/>
            </a:solidFill>
            <a:prstDash val="solid"/>
            <a:round/>
            <a:headEnd type="none" w="sm" len="sm"/>
            <a:tailEnd type="none" w="sm" len="sm"/>
          </a:ln>
        </p:spPr>
        <p:txBody>
          <a:bodyPr spcFirstLastPara="1" wrap="square" lIns="91425" tIns="91425" rIns="91425" bIns="91425" anchor="t" anchorCtr="0">
            <a:noAutofit/>
          </a:bodyPr>
          <a:lstStyle/>
          <a:p>
            <a:pPr marL="0" lvl="0" indent="0" algn="ctr" rtl="0">
              <a:spcBef>
                <a:spcPts val="0"/>
              </a:spcBef>
              <a:spcAft>
                <a:spcPts val="0"/>
              </a:spcAft>
              <a:buNone/>
            </a:pPr>
            <a:r>
              <a:rPr lang="en" sz="1200">
                <a:latin typeface="Consolas"/>
                <a:ea typeface="Consolas"/>
                <a:cs typeface="Consolas"/>
                <a:sym typeface="Consolas"/>
              </a:rPr>
              <a:t>Wealth</a:t>
            </a:r>
            <a:endParaRPr sz="1200">
              <a:latin typeface="Consolas"/>
              <a:ea typeface="Consolas"/>
              <a:cs typeface="Consolas"/>
              <a:sym typeface="Consolas"/>
            </a:endParaRPr>
          </a:p>
        </p:txBody>
      </p:sp>
      <p:cxnSp>
        <p:nvCxnSpPr>
          <p:cNvPr id="380" name="Google Shape;380;p27"/>
          <p:cNvCxnSpPr>
            <a:stCxn id="376" idx="3"/>
            <a:endCxn id="369" idx="2"/>
          </p:cNvCxnSpPr>
          <p:nvPr/>
        </p:nvCxnSpPr>
        <p:spPr>
          <a:xfrm>
            <a:off x="1185075" y="509750"/>
            <a:ext cx="850800" cy="76200"/>
          </a:xfrm>
          <a:prstGeom prst="straightConnector1">
            <a:avLst/>
          </a:prstGeom>
          <a:noFill/>
          <a:ln w="9525" cap="flat" cmpd="sng">
            <a:solidFill>
              <a:schemeClr val="dk2"/>
            </a:solidFill>
            <a:prstDash val="solid"/>
            <a:round/>
            <a:headEnd type="none" w="med" len="med"/>
            <a:tailEnd type="triangle" w="med" len="med"/>
          </a:ln>
        </p:spPr>
      </p:cxnSp>
      <p:cxnSp>
        <p:nvCxnSpPr>
          <p:cNvPr id="381" name="Google Shape;381;p27"/>
          <p:cNvCxnSpPr>
            <a:stCxn id="377" idx="3"/>
            <a:endCxn id="369" idx="2"/>
          </p:cNvCxnSpPr>
          <p:nvPr/>
        </p:nvCxnSpPr>
        <p:spPr>
          <a:xfrm rot="10800000" flipH="1">
            <a:off x="1185075" y="585950"/>
            <a:ext cx="850800" cy="453600"/>
          </a:xfrm>
          <a:prstGeom prst="straightConnector1">
            <a:avLst/>
          </a:prstGeom>
          <a:noFill/>
          <a:ln w="9525" cap="flat" cmpd="sng">
            <a:solidFill>
              <a:schemeClr val="dk2"/>
            </a:solidFill>
            <a:prstDash val="solid"/>
            <a:round/>
            <a:headEnd type="none" w="med" len="med"/>
            <a:tailEnd type="triangle" w="med" len="med"/>
          </a:ln>
        </p:spPr>
      </p:cxnSp>
      <p:cxnSp>
        <p:nvCxnSpPr>
          <p:cNvPr id="382" name="Google Shape;382;p27"/>
          <p:cNvCxnSpPr>
            <a:stCxn id="378" idx="3"/>
            <a:endCxn id="370" idx="2"/>
          </p:cNvCxnSpPr>
          <p:nvPr/>
        </p:nvCxnSpPr>
        <p:spPr>
          <a:xfrm>
            <a:off x="1185075" y="1721525"/>
            <a:ext cx="850800" cy="0"/>
          </a:xfrm>
          <a:prstGeom prst="straightConnector1">
            <a:avLst/>
          </a:prstGeom>
          <a:noFill/>
          <a:ln w="9525" cap="flat" cmpd="sng">
            <a:solidFill>
              <a:schemeClr val="dk2"/>
            </a:solidFill>
            <a:prstDash val="solid"/>
            <a:round/>
            <a:headEnd type="none" w="med" len="med"/>
            <a:tailEnd type="triangle" w="med" len="med"/>
          </a:ln>
        </p:spPr>
      </p:cxnSp>
      <p:cxnSp>
        <p:nvCxnSpPr>
          <p:cNvPr id="383" name="Google Shape;383;p27"/>
          <p:cNvCxnSpPr>
            <a:stCxn id="379" idx="3"/>
            <a:endCxn id="371" idx="2"/>
          </p:cNvCxnSpPr>
          <p:nvPr/>
        </p:nvCxnSpPr>
        <p:spPr>
          <a:xfrm>
            <a:off x="1185075" y="2610450"/>
            <a:ext cx="850800" cy="0"/>
          </a:xfrm>
          <a:prstGeom prst="straightConnector1">
            <a:avLst/>
          </a:prstGeom>
          <a:noFill/>
          <a:ln w="9525" cap="flat" cmpd="sng">
            <a:solidFill>
              <a:schemeClr val="dk2"/>
            </a:solidFill>
            <a:prstDash val="solid"/>
            <a:round/>
            <a:headEnd type="none" w="med" len="med"/>
            <a:tailEnd type="triangle" w="med" len="med"/>
          </a:ln>
        </p:spPr>
      </p:cxnSp>
      <p:cxnSp>
        <p:nvCxnSpPr>
          <p:cNvPr id="384" name="Google Shape;384;p27"/>
          <p:cNvCxnSpPr>
            <a:stCxn id="378" idx="3"/>
            <a:endCxn id="371" idx="2"/>
          </p:cNvCxnSpPr>
          <p:nvPr/>
        </p:nvCxnSpPr>
        <p:spPr>
          <a:xfrm>
            <a:off x="1185075" y="1721525"/>
            <a:ext cx="850800" cy="888900"/>
          </a:xfrm>
          <a:prstGeom prst="straightConnector1">
            <a:avLst/>
          </a:prstGeom>
          <a:noFill/>
          <a:ln w="9525" cap="flat" cmpd="sng">
            <a:solidFill>
              <a:schemeClr val="dk2"/>
            </a:solidFill>
            <a:prstDash val="solid"/>
            <a:round/>
            <a:headEnd type="none" w="med" len="med"/>
            <a:tailEnd type="triangle" w="med" len="med"/>
          </a:ln>
        </p:spPr>
      </p:cxnSp>
      <p:sp>
        <p:nvSpPr>
          <p:cNvPr id="385" name="Google Shape;385;p27"/>
          <p:cNvSpPr txBox="1"/>
          <p:nvPr/>
        </p:nvSpPr>
        <p:spPr>
          <a:xfrm>
            <a:off x="3001525" y="555425"/>
            <a:ext cx="767100" cy="353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100" i="1">
                <a:solidFill>
                  <a:srgbClr val="FF0000"/>
                </a:solidFill>
                <a:latin typeface="Consolas"/>
                <a:ea typeface="Consolas"/>
                <a:cs typeface="Consolas"/>
                <a:sym typeface="Consolas"/>
              </a:rPr>
              <a:t>Family?</a:t>
            </a:r>
            <a:endParaRPr sz="1100" i="1">
              <a:solidFill>
                <a:srgbClr val="FF0000"/>
              </a:solidFill>
              <a:latin typeface="Consolas"/>
              <a:ea typeface="Consolas"/>
              <a:cs typeface="Consolas"/>
              <a:sym typeface="Consolas"/>
            </a:endParaRPr>
          </a:p>
        </p:txBody>
      </p:sp>
      <p:sp>
        <p:nvSpPr>
          <p:cNvPr id="386" name="Google Shape;386;p27"/>
          <p:cNvSpPr txBox="1"/>
          <p:nvPr/>
        </p:nvSpPr>
        <p:spPr>
          <a:xfrm>
            <a:off x="2628600" y="1258900"/>
            <a:ext cx="571800" cy="353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100" i="1">
                <a:solidFill>
                  <a:srgbClr val="FF0000"/>
                </a:solidFill>
                <a:latin typeface="Consolas"/>
                <a:ea typeface="Consolas"/>
                <a:cs typeface="Consolas"/>
                <a:sym typeface="Consolas"/>
              </a:rPr>
              <a:t>Walk?</a:t>
            </a:r>
            <a:endParaRPr sz="1100" i="1">
              <a:solidFill>
                <a:srgbClr val="FF0000"/>
              </a:solidFill>
              <a:latin typeface="Consolas"/>
              <a:ea typeface="Consolas"/>
              <a:cs typeface="Consolas"/>
              <a:sym typeface="Consolas"/>
            </a:endParaRPr>
          </a:p>
        </p:txBody>
      </p:sp>
      <p:sp>
        <p:nvSpPr>
          <p:cNvPr id="387" name="Google Shape;387;p27"/>
          <p:cNvSpPr txBox="1"/>
          <p:nvPr/>
        </p:nvSpPr>
        <p:spPr>
          <a:xfrm>
            <a:off x="2859900" y="2178200"/>
            <a:ext cx="681000" cy="353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100" i="1">
                <a:solidFill>
                  <a:srgbClr val="FF0000"/>
                </a:solidFill>
                <a:latin typeface="Consolas"/>
                <a:ea typeface="Consolas"/>
                <a:cs typeface="Consolas"/>
                <a:sym typeface="Consolas"/>
              </a:rPr>
              <a:t>School</a:t>
            </a:r>
            <a:endParaRPr sz="1100" i="1">
              <a:solidFill>
                <a:srgbClr val="FF0000"/>
              </a:solidFill>
              <a:latin typeface="Consolas"/>
              <a:ea typeface="Consolas"/>
              <a:cs typeface="Consolas"/>
              <a:sym typeface="Consolas"/>
            </a:endParaRPr>
          </a:p>
        </p:txBody>
      </p:sp>
      <p:cxnSp>
        <p:nvCxnSpPr>
          <p:cNvPr id="388" name="Google Shape;388;p27"/>
          <p:cNvCxnSpPr/>
          <p:nvPr/>
        </p:nvCxnSpPr>
        <p:spPr>
          <a:xfrm>
            <a:off x="4155350" y="1431100"/>
            <a:ext cx="401700" cy="8700"/>
          </a:xfrm>
          <a:prstGeom prst="straightConnector1">
            <a:avLst/>
          </a:prstGeom>
          <a:noFill/>
          <a:ln w="9525" cap="flat" cmpd="sng">
            <a:solidFill>
              <a:schemeClr val="dk2"/>
            </a:solidFill>
            <a:prstDash val="solid"/>
            <a:round/>
            <a:headEnd type="none" w="med" len="med"/>
            <a:tailEnd type="triangle" w="med" len="med"/>
          </a:ln>
        </p:spPr>
      </p:cxnSp>
      <p:sp>
        <p:nvSpPr>
          <p:cNvPr id="389" name="Google Shape;389;p27"/>
          <p:cNvSpPr txBox="1"/>
          <p:nvPr/>
        </p:nvSpPr>
        <p:spPr>
          <a:xfrm>
            <a:off x="4556650" y="1267900"/>
            <a:ext cx="767100" cy="353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100">
                <a:solidFill>
                  <a:srgbClr val="FF0000"/>
                </a:solidFill>
                <a:latin typeface="Consolas"/>
                <a:ea typeface="Consolas"/>
                <a:cs typeface="Consolas"/>
                <a:sym typeface="Consolas"/>
              </a:rPr>
              <a:t>PRICE ŷ</a:t>
            </a:r>
            <a:endParaRPr sz="1100">
              <a:solidFill>
                <a:srgbClr val="FF0000"/>
              </a:solidFill>
              <a:latin typeface="Consolas"/>
              <a:ea typeface="Consolas"/>
              <a:cs typeface="Consolas"/>
              <a:sym typeface="Consolas"/>
            </a:endParaRPr>
          </a:p>
        </p:txBody>
      </p:sp>
      <p:sp>
        <p:nvSpPr>
          <p:cNvPr id="390" name="Google Shape;390;p27"/>
          <p:cNvSpPr/>
          <p:nvPr/>
        </p:nvSpPr>
        <p:spPr>
          <a:xfrm>
            <a:off x="7036850" y="551000"/>
            <a:ext cx="505200" cy="523500"/>
          </a:xfrm>
          <a:prstGeom prst="ellipse">
            <a:avLst/>
          </a:prstGeom>
          <a:solidFill>
            <a:srgbClr val="C27BA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27"/>
          <p:cNvSpPr txBox="1"/>
          <p:nvPr/>
        </p:nvSpPr>
        <p:spPr>
          <a:xfrm>
            <a:off x="5989250" y="636200"/>
            <a:ext cx="571800" cy="353100"/>
          </a:xfrm>
          <a:prstGeom prst="rect">
            <a:avLst/>
          </a:prstGeom>
          <a:solidFill>
            <a:srgbClr val="EFEFEF"/>
          </a:solidFill>
          <a:ln w="9525" cap="flat" cmpd="sng">
            <a:solidFill>
              <a:srgbClr val="000000"/>
            </a:solidFill>
            <a:prstDash val="solid"/>
            <a:round/>
            <a:headEnd type="none" w="sm" len="sm"/>
            <a:tailEnd type="none" w="sm" len="sm"/>
          </a:ln>
        </p:spPr>
        <p:txBody>
          <a:bodyPr spcFirstLastPara="1" wrap="square" lIns="91425" tIns="91425" rIns="91425" bIns="91425" anchor="t" anchorCtr="0">
            <a:noAutofit/>
          </a:bodyPr>
          <a:lstStyle/>
          <a:p>
            <a:pPr marL="0" lvl="0" indent="0" algn="ctr" rtl="0">
              <a:spcBef>
                <a:spcPts val="0"/>
              </a:spcBef>
              <a:spcAft>
                <a:spcPts val="0"/>
              </a:spcAft>
              <a:buNone/>
            </a:pPr>
            <a:r>
              <a:rPr lang="en" sz="1200">
                <a:latin typeface="Consolas"/>
                <a:ea typeface="Consolas"/>
                <a:cs typeface="Consolas"/>
                <a:sym typeface="Consolas"/>
              </a:rPr>
              <a:t>X</a:t>
            </a:r>
            <a:endParaRPr sz="1200">
              <a:latin typeface="Consolas"/>
              <a:ea typeface="Consolas"/>
              <a:cs typeface="Consolas"/>
              <a:sym typeface="Consolas"/>
            </a:endParaRPr>
          </a:p>
        </p:txBody>
      </p:sp>
      <p:sp>
        <p:nvSpPr>
          <p:cNvPr id="392" name="Google Shape;392;p27"/>
          <p:cNvSpPr txBox="1"/>
          <p:nvPr/>
        </p:nvSpPr>
        <p:spPr>
          <a:xfrm>
            <a:off x="7909550" y="636200"/>
            <a:ext cx="571800" cy="353100"/>
          </a:xfrm>
          <a:prstGeom prst="rect">
            <a:avLst/>
          </a:prstGeom>
          <a:solidFill>
            <a:srgbClr val="EFEFEF"/>
          </a:solidFill>
          <a:ln w="9525" cap="flat" cmpd="sng">
            <a:solidFill>
              <a:srgbClr val="000000"/>
            </a:solidFill>
            <a:prstDash val="solid"/>
            <a:round/>
            <a:headEnd type="none" w="sm" len="sm"/>
            <a:tailEnd type="none" w="sm" len="sm"/>
          </a:ln>
        </p:spPr>
        <p:txBody>
          <a:bodyPr spcFirstLastPara="1" wrap="square" lIns="91425" tIns="91425" rIns="91425" bIns="91425" anchor="t" anchorCtr="0">
            <a:noAutofit/>
          </a:bodyPr>
          <a:lstStyle/>
          <a:p>
            <a:pPr marL="0" lvl="0" indent="0" algn="ctr" rtl="0">
              <a:spcBef>
                <a:spcPts val="0"/>
              </a:spcBef>
              <a:spcAft>
                <a:spcPts val="0"/>
              </a:spcAft>
              <a:buNone/>
            </a:pPr>
            <a:r>
              <a:rPr lang="en" sz="1200">
                <a:latin typeface="Consolas"/>
                <a:ea typeface="Consolas"/>
                <a:cs typeface="Consolas"/>
                <a:sym typeface="Consolas"/>
              </a:rPr>
              <a:t>Y</a:t>
            </a:r>
            <a:endParaRPr sz="1200">
              <a:latin typeface="Consolas"/>
              <a:ea typeface="Consolas"/>
              <a:cs typeface="Consolas"/>
              <a:sym typeface="Consolas"/>
            </a:endParaRPr>
          </a:p>
        </p:txBody>
      </p:sp>
      <p:cxnSp>
        <p:nvCxnSpPr>
          <p:cNvPr id="393" name="Google Shape;393;p27"/>
          <p:cNvCxnSpPr>
            <a:stCxn id="391" idx="3"/>
            <a:endCxn id="390" idx="2"/>
          </p:cNvCxnSpPr>
          <p:nvPr/>
        </p:nvCxnSpPr>
        <p:spPr>
          <a:xfrm>
            <a:off x="6561050" y="812750"/>
            <a:ext cx="475800" cy="0"/>
          </a:xfrm>
          <a:prstGeom prst="straightConnector1">
            <a:avLst/>
          </a:prstGeom>
          <a:noFill/>
          <a:ln w="9525" cap="flat" cmpd="sng">
            <a:solidFill>
              <a:schemeClr val="dk2"/>
            </a:solidFill>
            <a:prstDash val="solid"/>
            <a:round/>
            <a:headEnd type="none" w="med" len="med"/>
            <a:tailEnd type="triangle" w="med" len="med"/>
          </a:ln>
        </p:spPr>
      </p:cxnSp>
      <p:cxnSp>
        <p:nvCxnSpPr>
          <p:cNvPr id="394" name="Google Shape;394;p27"/>
          <p:cNvCxnSpPr>
            <a:stCxn id="390" idx="6"/>
            <a:endCxn id="392" idx="1"/>
          </p:cNvCxnSpPr>
          <p:nvPr/>
        </p:nvCxnSpPr>
        <p:spPr>
          <a:xfrm>
            <a:off x="7542050" y="812750"/>
            <a:ext cx="367500" cy="0"/>
          </a:xfrm>
          <a:prstGeom prst="straightConnector1">
            <a:avLst/>
          </a:prstGeom>
          <a:noFill/>
          <a:ln w="9525" cap="flat" cmpd="sng">
            <a:solidFill>
              <a:schemeClr val="dk2"/>
            </a:solidFill>
            <a:prstDash val="solid"/>
            <a:round/>
            <a:headEnd type="none" w="med" len="med"/>
            <a:tailEnd type="triangle" w="med" len="med"/>
          </a:ln>
        </p:spPr>
      </p:cxnSp>
      <p:sp>
        <p:nvSpPr>
          <p:cNvPr id="395" name="Google Shape;395;p27"/>
          <p:cNvSpPr/>
          <p:nvPr/>
        </p:nvSpPr>
        <p:spPr>
          <a:xfrm>
            <a:off x="1521275" y="3799900"/>
            <a:ext cx="505200" cy="523500"/>
          </a:xfrm>
          <a:prstGeom prst="ellipse">
            <a:avLst/>
          </a:prstGeom>
          <a:solidFill>
            <a:srgbClr val="C27BA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27"/>
          <p:cNvSpPr txBox="1"/>
          <p:nvPr/>
        </p:nvSpPr>
        <p:spPr>
          <a:xfrm>
            <a:off x="473675" y="3885100"/>
            <a:ext cx="571800" cy="353100"/>
          </a:xfrm>
          <a:prstGeom prst="rect">
            <a:avLst/>
          </a:prstGeom>
          <a:solidFill>
            <a:srgbClr val="EFEFEF"/>
          </a:solidFill>
          <a:ln w="9525" cap="flat" cmpd="sng">
            <a:solidFill>
              <a:srgbClr val="000000"/>
            </a:solidFill>
            <a:prstDash val="solid"/>
            <a:round/>
            <a:headEnd type="none" w="sm" len="sm"/>
            <a:tailEnd type="none" w="sm" len="sm"/>
          </a:ln>
        </p:spPr>
        <p:txBody>
          <a:bodyPr spcFirstLastPara="1" wrap="square" lIns="91425" tIns="91425" rIns="91425" bIns="91425" anchor="t" anchorCtr="0">
            <a:noAutofit/>
          </a:bodyPr>
          <a:lstStyle/>
          <a:p>
            <a:pPr marL="0" lvl="0" indent="0" algn="ctr" rtl="0">
              <a:spcBef>
                <a:spcPts val="0"/>
              </a:spcBef>
              <a:spcAft>
                <a:spcPts val="0"/>
              </a:spcAft>
              <a:buNone/>
            </a:pPr>
            <a:r>
              <a:rPr lang="en" sz="1200">
                <a:latin typeface="Consolas"/>
                <a:ea typeface="Consolas"/>
                <a:cs typeface="Consolas"/>
                <a:sym typeface="Consolas"/>
              </a:rPr>
              <a:t>X</a:t>
            </a:r>
            <a:endParaRPr sz="1200">
              <a:latin typeface="Consolas"/>
              <a:ea typeface="Consolas"/>
              <a:cs typeface="Consolas"/>
              <a:sym typeface="Consolas"/>
            </a:endParaRPr>
          </a:p>
        </p:txBody>
      </p:sp>
      <p:sp>
        <p:nvSpPr>
          <p:cNvPr id="397" name="Google Shape;397;p27"/>
          <p:cNvSpPr txBox="1"/>
          <p:nvPr/>
        </p:nvSpPr>
        <p:spPr>
          <a:xfrm>
            <a:off x="2546375" y="3427900"/>
            <a:ext cx="738900" cy="353100"/>
          </a:xfrm>
          <a:prstGeom prst="rect">
            <a:avLst/>
          </a:prstGeom>
          <a:solidFill>
            <a:srgbClr val="EFEFEF"/>
          </a:solidFill>
          <a:ln w="9525" cap="flat" cmpd="sng">
            <a:solidFill>
              <a:srgbClr val="000000"/>
            </a:solidFill>
            <a:prstDash val="solid"/>
            <a:round/>
            <a:headEnd type="none" w="sm" len="sm"/>
            <a:tailEnd type="none" w="sm" len="sm"/>
          </a:ln>
        </p:spPr>
        <p:txBody>
          <a:bodyPr spcFirstLastPara="1" wrap="square" lIns="91425" tIns="91425" rIns="91425" bIns="91425" anchor="t" anchorCtr="0">
            <a:noAutofit/>
          </a:bodyPr>
          <a:lstStyle/>
          <a:p>
            <a:pPr marL="0" lvl="0" indent="0" algn="ctr" rtl="0">
              <a:spcBef>
                <a:spcPts val="0"/>
              </a:spcBef>
              <a:spcAft>
                <a:spcPts val="0"/>
              </a:spcAft>
              <a:buNone/>
            </a:pPr>
            <a:r>
              <a:rPr lang="en" sz="1100">
                <a:solidFill>
                  <a:schemeClr val="dk1"/>
                </a:solidFill>
                <a:latin typeface="Consolas"/>
                <a:ea typeface="Consolas"/>
                <a:cs typeface="Consolas"/>
                <a:sym typeface="Consolas"/>
              </a:rPr>
              <a:t>Ŷ</a:t>
            </a:r>
            <a:r>
              <a:rPr lang="en" sz="1200">
                <a:latin typeface="Consolas"/>
                <a:ea typeface="Consolas"/>
                <a:cs typeface="Consolas"/>
                <a:sym typeface="Consolas"/>
              </a:rPr>
              <a:t> = 0</a:t>
            </a:r>
            <a:endParaRPr sz="1200">
              <a:latin typeface="Consolas"/>
              <a:ea typeface="Consolas"/>
              <a:cs typeface="Consolas"/>
              <a:sym typeface="Consolas"/>
            </a:endParaRPr>
          </a:p>
        </p:txBody>
      </p:sp>
      <p:cxnSp>
        <p:nvCxnSpPr>
          <p:cNvPr id="398" name="Google Shape;398;p27"/>
          <p:cNvCxnSpPr>
            <a:stCxn id="396" idx="3"/>
            <a:endCxn id="395" idx="2"/>
          </p:cNvCxnSpPr>
          <p:nvPr/>
        </p:nvCxnSpPr>
        <p:spPr>
          <a:xfrm>
            <a:off x="1045475" y="4061650"/>
            <a:ext cx="475800" cy="0"/>
          </a:xfrm>
          <a:prstGeom prst="straightConnector1">
            <a:avLst/>
          </a:prstGeom>
          <a:noFill/>
          <a:ln w="9525" cap="flat" cmpd="sng">
            <a:solidFill>
              <a:schemeClr val="dk2"/>
            </a:solidFill>
            <a:prstDash val="solid"/>
            <a:round/>
            <a:headEnd type="none" w="med" len="med"/>
            <a:tailEnd type="triangle" w="med" len="med"/>
          </a:ln>
        </p:spPr>
      </p:cxnSp>
      <p:cxnSp>
        <p:nvCxnSpPr>
          <p:cNvPr id="399" name="Google Shape;399;p27"/>
          <p:cNvCxnSpPr>
            <a:stCxn id="395" idx="6"/>
            <a:endCxn id="397" idx="1"/>
          </p:cNvCxnSpPr>
          <p:nvPr/>
        </p:nvCxnSpPr>
        <p:spPr>
          <a:xfrm rot="10800000" flipH="1">
            <a:off x="2026475" y="3604450"/>
            <a:ext cx="519900" cy="457200"/>
          </a:xfrm>
          <a:prstGeom prst="straightConnector1">
            <a:avLst/>
          </a:prstGeom>
          <a:noFill/>
          <a:ln w="9525" cap="flat" cmpd="sng">
            <a:solidFill>
              <a:schemeClr val="dk2"/>
            </a:solidFill>
            <a:prstDash val="solid"/>
            <a:round/>
            <a:headEnd type="none" w="med" len="med"/>
            <a:tailEnd type="triangle" w="med" len="med"/>
          </a:ln>
        </p:spPr>
      </p:cxnSp>
      <p:cxnSp>
        <p:nvCxnSpPr>
          <p:cNvPr id="400" name="Google Shape;400;p27"/>
          <p:cNvCxnSpPr>
            <a:stCxn id="395" idx="6"/>
          </p:cNvCxnSpPr>
          <p:nvPr/>
        </p:nvCxnSpPr>
        <p:spPr>
          <a:xfrm>
            <a:off x="2026475" y="4061650"/>
            <a:ext cx="519900" cy="407700"/>
          </a:xfrm>
          <a:prstGeom prst="straightConnector1">
            <a:avLst/>
          </a:prstGeom>
          <a:noFill/>
          <a:ln w="9525" cap="flat" cmpd="sng">
            <a:solidFill>
              <a:schemeClr val="dk2"/>
            </a:solidFill>
            <a:prstDash val="solid"/>
            <a:round/>
            <a:headEnd type="none" w="med" len="med"/>
            <a:tailEnd type="triangle" w="med" len="med"/>
          </a:ln>
        </p:spPr>
      </p:cxnSp>
      <p:sp>
        <p:nvSpPr>
          <p:cNvPr id="401" name="Google Shape;401;p27"/>
          <p:cNvSpPr txBox="1"/>
          <p:nvPr/>
        </p:nvSpPr>
        <p:spPr>
          <a:xfrm>
            <a:off x="2546375" y="4292800"/>
            <a:ext cx="738900" cy="353100"/>
          </a:xfrm>
          <a:prstGeom prst="rect">
            <a:avLst/>
          </a:prstGeom>
          <a:solidFill>
            <a:srgbClr val="EFEFEF"/>
          </a:solidFill>
          <a:ln w="9525" cap="flat" cmpd="sng">
            <a:solidFill>
              <a:srgbClr val="000000"/>
            </a:solidFill>
            <a:prstDash val="solid"/>
            <a:round/>
            <a:headEnd type="none" w="sm" len="sm"/>
            <a:tailEnd type="none" w="sm" len="sm"/>
          </a:ln>
        </p:spPr>
        <p:txBody>
          <a:bodyPr spcFirstLastPara="1" wrap="square" lIns="91425" tIns="91425" rIns="91425" bIns="91425" anchor="t" anchorCtr="0">
            <a:noAutofit/>
          </a:bodyPr>
          <a:lstStyle/>
          <a:p>
            <a:pPr marL="0" lvl="0" indent="0" algn="ctr" rtl="0">
              <a:spcBef>
                <a:spcPts val="0"/>
              </a:spcBef>
              <a:spcAft>
                <a:spcPts val="0"/>
              </a:spcAft>
              <a:buNone/>
            </a:pPr>
            <a:r>
              <a:rPr lang="en" sz="1100">
                <a:latin typeface="Consolas"/>
                <a:ea typeface="Consolas"/>
                <a:cs typeface="Consolas"/>
                <a:sym typeface="Consolas"/>
              </a:rPr>
              <a:t>Ŷ</a:t>
            </a:r>
            <a:r>
              <a:rPr lang="en" sz="1200">
                <a:latin typeface="Consolas"/>
                <a:ea typeface="Consolas"/>
                <a:cs typeface="Consolas"/>
                <a:sym typeface="Consolas"/>
              </a:rPr>
              <a:t> = 1</a:t>
            </a:r>
            <a:endParaRPr sz="1200">
              <a:latin typeface="Consolas"/>
              <a:ea typeface="Consolas"/>
              <a:cs typeface="Consolas"/>
              <a:sym typeface="Consolas"/>
            </a:endParaRPr>
          </a:p>
        </p:txBody>
      </p:sp>
      <p:sp>
        <p:nvSpPr>
          <p:cNvPr id="402" name="Google Shape;402;p27"/>
          <p:cNvSpPr txBox="1"/>
          <p:nvPr/>
        </p:nvSpPr>
        <p:spPr>
          <a:xfrm>
            <a:off x="3704225" y="2219500"/>
            <a:ext cx="1461900" cy="507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t>How does NN work (Coursera)</a:t>
            </a:r>
            <a:endParaRPr/>
          </a:p>
        </p:txBody>
      </p:sp>
      <p:sp>
        <p:nvSpPr>
          <p:cNvPr id="403" name="Google Shape;403;p27"/>
          <p:cNvSpPr txBox="1"/>
          <p:nvPr/>
        </p:nvSpPr>
        <p:spPr>
          <a:xfrm>
            <a:off x="3402125" y="4189200"/>
            <a:ext cx="1461900" cy="507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t>Logistic Regression</a:t>
            </a:r>
            <a:endParaRPr/>
          </a:p>
        </p:txBody>
      </p:sp>
      <p:sp>
        <p:nvSpPr>
          <p:cNvPr id="404" name="Google Shape;404;p27"/>
          <p:cNvSpPr txBox="1"/>
          <p:nvPr/>
        </p:nvSpPr>
        <p:spPr>
          <a:xfrm>
            <a:off x="6508825" y="1329125"/>
            <a:ext cx="1461900" cy="507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t>Basic Neuron Model</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408"/>
        <p:cNvGrpSpPr/>
        <p:nvPr/>
      </p:nvGrpSpPr>
      <p:grpSpPr>
        <a:xfrm>
          <a:off x="0" y="0"/>
          <a:ext cx="0" cy="0"/>
          <a:chOff x="0" y="0"/>
          <a:chExt cx="0" cy="0"/>
        </a:xfrm>
      </p:grpSpPr>
      <p:sp>
        <p:nvSpPr>
          <p:cNvPr id="409" name="Google Shape;409;p28"/>
          <p:cNvSpPr/>
          <p:nvPr/>
        </p:nvSpPr>
        <p:spPr>
          <a:xfrm>
            <a:off x="1232795" y="1339211"/>
            <a:ext cx="60600" cy="759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10" name="Google Shape;410;p28"/>
          <p:cNvCxnSpPr/>
          <p:nvPr/>
        </p:nvCxnSpPr>
        <p:spPr>
          <a:xfrm rot="10800000">
            <a:off x="518745" y="2486852"/>
            <a:ext cx="2743200" cy="9000"/>
          </a:xfrm>
          <a:prstGeom prst="straightConnector1">
            <a:avLst/>
          </a:prstGeom>
          <a:noFill/>
          <a:ln w="9525" cap="flat" cmpd="sng">
            <a:solidFill>
              <a:schemeClr val="dk2"/>
            </a:solidFill>
            <a:prstDash val="solid"/>
            <a:round/>
            <a:headEnd type="triangle" w="med" len="med"/>
            <a:tailEnd type="none" w="med" len="med"/>
          </a:ln>
        </p:spPr>
      </p:cxnSp>
      <p:sp>
        <p:nvSpPr>
          <p:cNvPr id="411" name="Google Shape;411;p28"/>
          <p:cNvSpPr/>
          <p:nvPr/>
        </p:nvSpPr>
        <p:spPr>
          <a:xfrm>
            <a:off x="1049350" y="1998182"/>
            <a:ext cx="60600" cy="759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12;p28"/>
          <p:cNvSpPr/>
          <p:nvPr/>
        </p:nvSpPr>
        <p:spPr>
          <a:xfrm>
            <a:off x="1339334" y="2327667"/>
            <a:ext cx="60600" cy="759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28"/>
          <p:cNvSpPr/>
          <p:nvPr/>
        </p:nvSpPr>
        <p:spPr>
          <a:xfrm>
            <a:off x="1416241" y="1668697"/>
            <a:ext cx="60600" cy="759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28"/>
          <p:cNvSpPr/>
          <p:nvPr/>
        </p:nvSpPr>
        <p:spPr>
          <a:xfrm>
            <a:off x="1476918" y="2374736"/>
            <a:ext cx="60600" cy="759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28"/>
          <p:cNvSpPr/>
          <p:nvPr/>
        </p:nvSpPr>
        <p:spPr>
          <a:xfrm>
            <a:off x="1553825" y="1904043"/>
            <a:ext cx="60600" cy="759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28"/>
          <p:cNvSpPr/>
          <p:nvPr/>
        </p:nvSpPr>
        <p:spPr>
          <a:xfrm>
            <a:off x="1370380" y="2139390"/>
            <a:ext cx="60600" cy="759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28"/>
          <p:cNvSpPr/>
          <p:nvPr/>
        </p:nvSpPr>
        <p:spPr>
          <a:xfrm>
            <a:off x="1278657" y="1951113"/>
            <a:ext cx="60600" cy="759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28"/>
          <p:cNvSpPr/>
          <p:nvPr/>
        </p:nvSpPr>
        <p:spPr>
          <a:xfrm>
            <a:off x="2058300" y="491964"/>
            <a:ext cx="60600" cy="759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28"/>
          <p:cNvSpPr/>
          <p:nvPr/>
        </p:nvSpPr>
        <p:spPr>
          <a:xfrm>
            <a:off x="1507964" y="1715766"/>
            <a:ext cx="60600" cy="759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28"/>
          <p:cNvSpPr/>
          <p:nvPr/>
        </p:nvSpPr>
        <p:spPr>
          <a:xfrm>
            <a:off x="2287607" y="633172"/>
            <a:ext cx="60600" cy="759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28"/>
          <p:cNvSpPr/>
          <p:nvPr/>
        </p:nvSpPr>
        <p:spPr>
          <a:xfrm>
            <a:off x="2409668" y="1103865"/>
            <a:ext cx="60600" cy="759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28"/>
          <p:cNvSpPr/>
          <p:nvPr/>
        </p:nvSpPr>
        <p:spPr>
          <a:xfrm>
            <a:off x="1645548" y="1433350"/>
            <a:ext cx="60600" cy="759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28"/>
          <p:cNvSpPr/>
          <p:nvPr/>
        </p:nvSpPr>
        <p:spPr>
          <a:xfrm>
            <a:off x="1691409" y="821449"/>
            <a:ext cx="60600" cy="759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28"/>
          <p:cNvSpPr/>
          <p:nvPr/>
        </p:nvSpPr>
        <p:spPr>
          <a:xfrm>
            <a:off x="1966577" y="1150934"/>
            <a:ext cx="60600" cy="759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28"/>
          <p:cNvSpPr/>
          <p:nvPr/>
        </p:nvSpPr>
        <p:spPr>
          <a:xfrm>
            <a:off x="1920716" y="2233528"/>
            <a:ext cx="60600" cy="759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28"/>
          <p:cNvSpPr/>
          <p:nvPr/>
        </p:nvSpPr>
        <p:spPr>
          <a:xfrm>
            <a:off x="2104161" y="1386281"/>
            <a:ext cx="60600" cy="759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28"/>
          <p:cNvSpPr/>
          <p:nvPr/>
        </p:nvSpPr>
        <p:spPr>
          <a:xfrm>
            <a:off x="2425191" y="1809905"/>
            <a:ext cx="60600" cy="759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28"/>
          <p:cNvSpPr/>
          <p:nvPr/>
        </p:nvSpPr>
        <p:spPr>
          <a:xfrm>
            <a:off x="2349698" y="1588051"/>
            <a:ext cx="60600" cy="759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28"/>
          <p:cNvSpPr/>
          <p:nvPr/>
        </p:nvSpPr>
        <p:spPr>
          <a:xfrm>
            <a:off x="2074530" y="1823398"/>
            <a:ext cx="60600" cy="759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28"/>
          <p:cNvSpPr/>
          <p:nvPr/>
        </p:nvSpPr>
        <p:spPr>
          <a:xfrm>
            <a:off x="1737270" y="1856974"/>
            <a:ext cx="60600" cy="759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28"/>
          <p:cNvSpPr/>
          <p:nvPr/>
        </p:nvSpPr>
        <p:spPr>
          <a:xfrm>
            <a:off x="2012439" y="2092320"/>
            <a:ext cx="60600" cy="759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28"/>
          <p:cNvSpPr/>
          <p:nvPr/>
        </p:nvSpPr>
        <p:spPr>
          <a:xfrm>
            <a:off x="2883805" y="774380"/>
            <a:ext cx="60600" cy="759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28"/>
          <p:cNvSpPr/>
          <p:nvPr/>
        </p:nvSpPr>
        <p:spPr>
          <a:xfrm>
            <a:off x="2792082" y="1480419"/>
            <a:ext cx="60600" cy="759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28"/>
          <p:cNvSpPr/>
          <p:nvPr/>
        </p:nvSpPr>
        <p:spPr>
          <a:xfrm>
            <a:off x="3021389" y="868518"/>
            <a:ext cx="60600" cy="759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28"/>
          <p:cNvSpPr/>
          <p:nvPr/>
        </p:nvSpPr>
        <p:spPr>
          <a:xfrm>
            <a:off x="3067250" y="962657"/>
            <a:ext cx="60600" cy="759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28"/>
          <p:cNvSpPr/>
          <p:nvPr/>
        </p:nvSpPr>
        <p:spPr>
          <a:xfrm>
            <a:off x="2929666" y="1056795"/>
            <a:ext cx="60600" cy="759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28"/>
          <p:cNvSpPr/>
          <p:nvPr/>
        </p:nvSpPr>
        <p:spPr>
          <a:xfrm>
            <a:off x="2837943" y="915588"/>
            <a:ext cx="60600" cy="759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28"/>
          <p:cNvSpPr/>
          <p:nvPr/>
        </p:nvSpPr>
        <p:spPr>
          <a:xfrm>
            <a:off x="2975527" y="1009726"/>
            <a:ext cx="60600" cy="759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28"/>
          <p:cNvSpPr/>
          <p:nvPr/>
        </p:nvSpPr>
        <p:spPr>
          <a:xfrm>
            <a:off x="1874855" y="539033"/>
            <a:ext cx="60600" cy="759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28"/>
          <p:cNvSpPr/>
          <p:nvPr/>
        </p:nvSpPr>
        <p:spPr>
          <a:xfrm>
            <a:off x="1462102" y="1762835"/>
            <a:ext cx="60600" cy="759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28"/>
          <p:cNvSpPr/>
          <p:nvPr/>
        </p:nvSpPr>
        <p:spPr>
          <a:xfrm>
            <a:off x="2150023" y="680241"/>
            <a:ext cx="60600" cy="759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28"/>
          <p:cNvSpPr/>
          <p:nvPr/>
        </p:nvSpPr>
        <p:spPr>
          <a:xfrm>
            <a:off x="1783132" y="2186459"/>
            <a:ext cx="60600" cy="759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28"/>
          <p:cNvSpPr/>
          <p:nvPr/>
        </p:nvSpPr>
        <p:spPr>
          <a:xfrm>
            <a:off x="2195884" y="1198003"/>
            <a:ext cx="60600" cy="759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28"/>
          <p:cNvSpPr/>
          <p:nvPr/>
        </p:nvSpPr>
        <p:spPr>
          <a:xfrm>
            <a:off x="1599686" y="1527489"/>
            <a:ext cx="60600" cy="759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28"/>
          <p:cNvSpPr/>
          <p:nvPr/>
        </p:nvSpPr>
        <p:spPr>
          <a:xfrm>
            <a:off x="1828993" y="1245073"/>
            <a:ext cx="60600" cy="759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28"/>
          <p:cNvSpPr/>
          <p:nvPr/>
        </p:nvSpPr>
        <p:spPr>
          <a:xfrm>
            <a:off x="2471052" y="444894"/>
            <a:ext cx="60600" cy="759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28"/>
          <p:cNvSpPr/>
          <p:nvPr/>
        </p:nvSpPr>
        <p:spPr>
          <a:xfrm>
            <a:off x="2516914" y="1574558"/>
            <a:ext cx="60600" cy="759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28"/>
          <p:cNvSpPr/>
          <p:nvPr/>
        </p:nvSpPr>
        <p:spPr>
          <a:xfrm>
            <a:off x="2746220" y="586102"/>
            <a:ext cx="60600" cy="759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28"/>
          <p:cNvSpPr/>
          <p:nvPr/>
        </p:nvSpPr>
        <p:spPr>
          <a:xfrm>
            <a:off x="2700359" y="1292142"/>
            <a:ext cx="60600" cy="759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28"/>
          <p:cNvSpPr/>
          <p:nvPr/>
        </p:nvSpPr>
        <p:spPr>
          <a:xfrm>
            <a:off x="2241745" y="397825"/>
            <a:ext cx="60600" cy="759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28"/>
          <p:cNvSpPr/>
          <p:nvPr/>
        </p:nvSpPr>
        <p:spPr>
          <a:xfrm>
            <a:off x="2608636" y="727310"/>
            <a:ext cx="60600" cy="759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28"/>
          <p:cNvSpPr/>
          <p:nvPr/>
        </p:nvSpPr>
        <p:spPr>
          <a:xfrm>
            <a:off x="2562775" y="1621627"/>
            <a:ext cx="60600" cy="759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28"/>
          <p:cNvSpPr txBox="1"/>
          <p:nvPr/>
        </p:nvSpPr>
        <p:spPr>
          <a:xfrm>
            <a:off x="1970625" y="2563050"/>
            <a:ext cx="571800" cy="353100"/>
          </a:xfrm>
          <a:prstGeom prst="rect">
            <a:avLst/>
          </a:prstGeom>
          <a:solidFill>
            <a:srgbClr val="EFEFEF"/>
          </a:solidFill>
          <a:ln w="9525" cap="flat" cmpd="sng">
            <a:solidFill>
              <a:srgbClr val="000000"/>
            </a:solidFill>
            <a:prstDash val="solid"/>
            <a:round/>
            <a:headEnd type="none" w="sm" len="sm"/>
            <a:tailEnd type="none" w="sm" len="sm"/>
          </a:ln>
        </p:spPr>
        <p:txBody>
          <a:bodyPr spcFirstLastPara="1" wrap="square" lIns="91425" tIns="91425" rIns="91425" bIns="91425" anchor="t" anchorCtr="0">
            <a:noAutofit/>
          </a:bodyPr>
          <a:lstStyle/>
          <a:p>
            <a:pPr marL="0" lvl="0" indent="0" algn="ctr" rtl="0">
              <a:spcBef>
                <a:spcPts val="0"/>
              </a:spcBef>
              <a:spcAft>
                <a:spcPts val="0"/>
              </a:spcAft>
              <a:buNone/>
            </a:pPr>
            <a:r>
              <a:rPr lang="en" sz="1200">
                <a:latin typeface="Consolas"/>
                <a:ea typeface="Consolas"/>
                <a:cs typeface="Consolas"/>
                <a:sym typeface="Consolas"/>
              </a:rPr>
              <a:t>Size</a:t>
            </a:r>
            <a:endParaRPr sz="1200">
              <a:latin typeface="Consolas"/>
              <a:ea typeface="Consolas"/>
              <a:cs typeface="Consolas"/>
              <a:sym typeface="Consolas"/>
            </a:endParaRPr>
          </a:p>
        </p:txBody>
      </p:sp>
      <p:sp>
        <p:nvSpPr>
          <p:cNvPr id="454" name="Google Shape;454;p28"/>
          <p:cNvSpPr txBox="1"/>
          <p:nvPr/>
        </p:nvSpPr>
        <p:spPr>
          <a:xfrm rot="-5400000">
            <a:off x="70600" y="1030275"/>
            <a:ext cx="571800" cy="353100"/>
          </a:xfrm>
          <a:prstGeom prst="rect">
            <a:avLst/>
          </a:prstGeom>
          <a:solidFill>
            <a:srgbClr val="EFEFEF"/>
          </a:solidFill>
          <a:ln w="9525" cap="flat" cmpd="sng">
            <a:solidFill>
              <a:srgbClr val="000000"/>
            </a:solidFill>
            <a:prstDash val="solid"/>
            <a:round/>
            <a:headEnd type="none" w="sm" len="sm"/>
            <a:tailEnd type="none" w="sm" len="sm"/>
          </a:ln>
        </p:spPr>
        <p:txBody>
          <a:bodyPr spcFirstLastPara="1" wrap="square" lIns="91425" tIns="91425" rIns="91425" bIns="91425" anchor="t" anchorCtr="0">
            <a:noAutofit/>
          </a:bodyPr>
          <a:lstStyle/>
          <a:p>
            <a:pPr marL="0" lvl="0" indent="0" algn="ctr" rtl="0">
              <a:spcBef>
                <a:spcPts val="0"/>
              </a:spcBef>
              <a:spcAft>
                <a:spcPts val="0"/>
              </a:spcAft>
              <a:buNone/>
            </a:pPr>
            <a:r>
              <a:rPr lang="en" sz="1200">
                <a:latin typeface="Consolas"/>
                <a:ea typeface="Consolas"/>
                <a:cs typeface="Consolas"/>
                <a:sym typeface="Consolas"/>
              </a:rPr>
              <a:t>$</a:t>
            </a:r>
            <a:endParaRPr sz="1200">
              <a:latin typeface="Consolas"/>
              <a:ea typeface="Consolas"/>
              <a:cs typeface="Consolas"/>
              <a:sym typeface="Consolas"/>
            </a:endParaRPr>
          </a:p>
        </p:txBody>
      </p:sp>
      <p:cxnSp>
        <p:nvCxnSpPr>
          <p:cNvPr id="455" name="Google Shape;455;p28"/>
          <p:cNvCxnSpPr/>
          <p:nvPr/>
        </p:nvCxnSpPr>
        <p:spPr>
          <a:xfrm rot="10800000" flipH="1">
            <a:off x="820300" y="463700"/>
            <a:ext cx="2340600" cy="1984800"/>
          </a:xfrm>
          <a:prstGeom prst="straightConnector1">
            <a:avLst/>
          </a:prstGeom>
          <a:noFill/>
          <a:ln w="19050" cap="flat" cmpd="sng">
            <a:solidFill>
              <a:srgbClr val="FF0000"/>
            </a:solidFill>
            <a:prstDash val="solid"/>
            <a:round/>
            <a:headEnd type="none" w="med" len="med"/>
            <a:tailEnd type="none" w="med" len="med"/>
          </a:ln>
        </p:spPr>
      </p:cxnSp>
      <p:cxnSp>
        <p:nvCxnSpPr>
          <p:cNvPr id="456" name="Google Shape;456;p28"/>
          <p:cNvCxnSpPr/>
          <p:nvPr/>
        </p:nvCxnSpPr>
        <p:spPr>
          <a:xfrm rot="10800000" flipH="1">
            <a:off x="602875" y="220025"/>
            <a:ext cx="7500" cy="2386200"/>
          </a:xfrm>
          <a:prstGeom prst="straightConnector1">
            <a:avLst/>
          </a:prstGeom>
          <a:noFill/>
          <a:ln w="9525" cap="flat" cmpd="sng">
            <a:solidFill>
              <a:schemeClr val="dk2"/>
            </a:solidFill>
            <a:prstDash val="solid"/>
            <a:round/>
            <a:headEnd type="none" w="med" len="med"/>
            <a:tailEnd type="triangle" w="med" len="med"/>
          </a:ln>
        </p:spPr>
      </p:cxnSp>
      <p:sp>
        <p:nvSpPr>
          <p:cNvPr id="457" name="Google Shape;457;p28"/>
          <p:cNvSpPr/>
          <p:nvPr/>
        </p:nvSpPr>
        <p:spPr>
          <a:xfrm>
            <a:off x="4280795" y="1339211"/>
            <a:ext cx="60600" cy="759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58" name="Google Shape;458;p28"/>
          <p:cNvCxnSpPr/>
          <p:nvPr/>
        </p:nvCxnSpPr>
        <p:spPr>
          <a:xfrm rot="10800000">
            <a:off x="3566745" y="2486852"/>
            <a:ext cx="2743200" cy="9000"/>
          </a:xfrm>
          <a:prstGeom prst="straightConnector1">
            <a:avLst/>
          </a:prstGeom>
          <a:noFill/>
          <a:ln w="9525" cap="flat" cmpd="sng">
            <a:solidFill>
              <a:schemeClr val="dk2"/>
            </a:solidFill>
            <a:prstDash val="solid"/>
            <a:round/>
            <a:headEnd type="triangle" w="med" len="med"/>
            <a:tailEnd type="none" w="med" len="med"/>
          </a:ln>
        </p:spPr>
      </p:cxnSp>
      <p:sp>
        <p:nvSpPr>
          <p:cNvPr id="459" name="Google Shape;459;p28"/>
          <p:cNvSpPr/>
          <p:nvPr/>
        </p:nvSpPr>
        <p:spPr>
          <a:xfrm>
            <a:off x="4097350" y="1998182"/>
            <a:ext cx="60600" cy="759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28"/>
          <p:cNvSpPr/>
          <p:nvPr/>
        </p:nvSpPr>
        <p:spPr>
          <a:xfrm>
            <a:off x="4387334" y="2327667"/>
            <a:ext cx="60600" cy="759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28"/>
          <p:cNvSpPr/>
          <p:nvPr/>
        </p:nvSpPr>
        <p:spPr>
          <a:xfrm>
            <a:off x="4464241" y="1668697"/>
            <a:ext cx="60600" cy="759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28"/>
          <p:cNvSpPr/>
          <p:nvPr/>
        </p:nvSpPr>
        <p:spPr>
          <a:xfrm>
            <a:off x="4524918" y="2374736"/>
            <a:ext cx="60600" cy="759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463;p28"/>
          <p:cNvSpPr/>
          <p:nvPr/>
        </p:nvSpPr>
        <p:spPr>
          <a:xfrm>
            <a:off x="4601825" y="1904043"/>
            <a:ext cx="60600" cy="759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64;p28"/>
          <p:cNvSpPr/>
          <p:nvPr/>
        </p:nvSpPr>
        <p:spPr>
          <a:xfrm>
            <a:off x="4418380" y="2139390"/>
            <a:ext cx="60600" cy="759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28"/>
          <p:cNvSpPr/>
          <p:nvPr/>
        </p:nvSpPr>
        <p:spPr>
          <a:xfrm>
            <a:off x="4326657" y="1951113"/>
            <a:ext cx="60600" cy="759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28"/>
          <p:cNvSpPr/>
          <p:nvPr/>
        </p:nvSpPr>
        <p:spPr>
          <a:xfrm>
            <a:off x="5106300" y="491964"/>
            <a:ext cx="60600" cy="759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467;p28"/>
          <p:cNvSpPr/>
          <p:nvPr/>
        </p:nvSpPr>
        <p:spPr>
          <a:xfrm>
            <a:off x="4555964" y="1715766"/>
            <a:ext cx="60600" cy="759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468;p28"/>
          <p:cNvSpPr/>
          <p:nvPr/>
        </p:nvSpPr>
        <p:spPr>
          <a:xfrm>
            <a:off x="5335607" y="633172"/>
            <a:ext cx="60600" cy="759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469;p28"/>
          <p:cNvSpPr/>
          <p:nvPr/>
        </p:nvSpPr>
        <p:spPr>
          <a:xfrm>
            <a:off x="5457668" y="1103865"/>
            <a:ext cx="60600" cy="759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 name="Google Shape;470;p28"/>
          <p:cNvSpPr/>
          <p:nvPr/>
        </p:nvSpPr>
        <p:spPr>
          <a:xfrm>
            <a:off x="4693548" y="1433350"/>
            <a:ext cx="60600" cy="759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 name="Google Shape;471;p28"/>
          <p:cNvSpPr/>
          <p:nvPr/>
        </p:nvSpPr>
        <p:spPr>
          <a:xfrm>
            <a:off x="4739409" y="821449"/>
            <a:ext cx="60600" cy="759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 name="Google Shape;472;p28"/>
          <p:cNvSpPr/>
          <p:nvPr/>
        </p:nvSpPr>
        <p:spPr>
          <a:xfrm>
            <a:off x="5014577" y="1150934"/>
            <a:ext cx="60600" cy="759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 name="Google Shape;473;p28"/>
          <p:cNvSpPr/>
          <p:nvPr/>
        </p:nvSpPr>
        <p:spPr>
          <a:xfrm>
            <a:off x="4968716" y="2233528"/>
            <a:ext cx="60600" cy="759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474;p28"/>
          <p:cNvSpPr/>
          <p:nvPr/>
        </p:nvSpPr>
        <p:spPr>
          <a:xfrm>
            <a:off x="5152161" y="1386281"/>
            <a:ext cx="60600" cy="759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475;p28"/>
          <p:cNvSpPr/>
          <p:nvPr/>
        </p:nvSpPr>
        <p:spPr>
          <a:xfrm>
            <a:off x="5473191" y="1809905"/>
            <a:ext cx="60600" cy="759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 name="Google Shape;476;p28"/>
          <p:cNvSpPr/>
          <p:nvPr/>
        </p:nvSpPr>
        <p:spPr>
          <a:xfrm>
            <a:off x="5397698" y="1588051"/>
            <a:ext cx="60600" cy="759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 name="Google Shape;477;p28"/>
          <p:cNvSpPr/>
          <p:nvPr/>
        </p:nvSpPr>
        <p:spPr>
          <a:xfrm>
            <a:off x="5122530" y="1823398"/>
            <a:ext cx="60600" cy="759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 name="Google Shape;478;p28"/>
          <p:cNvSpPr/>
          <p:nvPr/>
        </p:nvSpPr>
        <p:spPr>
          <a:xfrm>
            <a:off x="4785270" y="1856974"/>
            <a:ext cx="60600" cy="759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479;p28"/>
          <p:cNvSpPr/>
          <p:nvPr/>
        </p:nvSpPr>
        <p:spPr>
          <a:xfrm>
            <a:off x="5060439" y="2092320"/>
            <a:ext cx="60600" cy="759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 name="Google Shape;480;p28"/>
          <p:cNvSpPr/>
          <p:nvPr/>
        </p:nvSpPr>
        <p:spPr>
          <a:xfrm>
            <a:off x="5931805" y="774380"/>
            <a:ext cx="60600" cy="759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481;p28"/>
          <p:cNvSpPr/>
          <p:nvPr/>
        </p:nvSpPr>
        <p:spPr>
          <a:xfrm>
            <a:off x="5840082" y="1480419"/>
            <a:ext cx="60600" cy="759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482;p28"/>
          <p:cNvSpPr/>
          <p:nvPr/>
        </p:nvSpPr>
        <p:spPr>
          <a:xfrm>
            <a:off x="6069389" y="868518"/>
            <a:ext cx="60600" cy="759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483;p28"/>
          <p:cNvSpPr/>
          <p:nvPr/>
        </p:nvSpPr>
        <p:spPr>
          <a:xfrm>
            <a:off x="6115250" y="962657"/>
            <a:ext cx="60600" cy="759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 name="Google Shape;484;p28"/>
          <p:cNvSpPr/>
          <p:nvPr/>
        </p:nvSpPr>
        <p:spPr>
          <a:xfrm>
            <a:off x="5977666" y="1056795"/>
            <a:ext cx="60600" cy="759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85;p28"/>
          <p:cNvSpPr/>
          <p:nvPr/>
        </p:nvSpPr>
        <p:spPr>
          <a:xfrm>
            <a:off x="5885943" y="915588"/>
            <a:ext cx="60600" cy="759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486;p28"/>
          <p:cNvSpPr/>
          <p:nvPr/>
        </p:nvSpPr>
        <p:spPr>
          <a:xfrm>
            <a:off x="6023527" y="1009726"/>
            <a:ext cx="60600" cy="759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487;p28"/>
          <p:cNvSpPr/>
          <p:nvPr/>
        </p:nvSpPr>
        <p:spPr>
          <a:xfrm>
            <a:off x="4922855" y="539033"/>
            <a:ext cx="60600" cy="759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488;p28"/>
          <p:cNvSpPr/>
          <p:nvPr/>
        </p:nvSpPr>
        <p:spPr>
          <a:xfrm>
            <a:off x="4510102" y="1762835"/>
            <a:ext cx="60600" cy="759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 name="Google Shape;489;p28"/>
          <p:cNvSpPr/>
          <p:nvPr/>
        </p:nvSpPr>
        <p:spPr>
          <a:xfrm>
            <a:off x="5198023" y="680241"/>
            <a:ext cx="60600" cy="759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 name="Google Shape;490;p28"/>
          <p:cNvSpPr/>
          <p:nvPr/>
        </p:nvSpPr>
        <p:spPr>
          <a:xfrm>
            <a:off x="4831132" y="2186459"/>
            <a:ext cx="60600" cy="759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 name="Google Shape;491;p28"/>
          <p:cNvSpPr/>
          <p:nvPr/>
        </p:nvSpPr>
        <p:spPr>
          <a:xfrm>
            <a:off x="5243884" y="1198003"/>
            <a:ext cx="60600" cy="759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492;p28"/>
          <p:cNvSpPr/>
          <p:nvPr/>
        </p:nvSpPr>
        <p:spPr>
          <a:xfrm>
            <a:off x="4647686" y="1527489"/>
            <a:ext cx="60600" cy="759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493;p28"/>
          <p:cNvSpPr/>
          <p:nvPr/>
        </p:nvSpPr>
        <p:spPr>
          <a:xfrm>
            <a:off x="4876993" y="1245073"/>
            <a:ext cx="60600" cy="759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 name="Google Shape;494;p28"/>
          <p:cNvSpPr/>
          <p:nvPr/>
        </p:nvSpPr>
        <p:spPr>
          <a:xfrm>
            <a:off x="5519052" y="444894"/>
            <a:ext cx="60600" cy="759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495;p28"/>
          <p:cNvSpPr/>
          <p:nvPr/>
        </p:nvSpPr>
        <p:spPr>
          <a:xfrm>
            <a:off x="5564914" y="1574558"/>
            <a:ext cx="60600" cy="759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28"/>
          <p:cNvSpPr/>
          <p:nvPr/>
        </p:nvSpPr>
        <p:spPr>
          <a:xfrm>
            <a:off x="5794220" y="586102"/>
            <a:ext cx="60600" cy="759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 name="Google Shape;497;p28"/>
          <p:cNvSpPr/>
          <p:nvPr/>
        </p:nvSpPr>
        <p:spPr>
          <a:xfrm>
            <a:off x="5748359" y="1292142"/>
            <a:ext cx="60600" cy="759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 name="Google Shape;498;p28"/>
          <p:cNvSpPr/>
          <p:nvPr/>
        </p:nvSpPr>
        <p:spPr>
          <a:xfrm>
            <a:off x="5289745" y="397825"/>
            <a:ext cx="60600" cy="759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499;p28"/>
          <p:cNvSpPr/>
          <p:nvPr/>
        </p:nvSpPr>
        <p:spPr>
          <a:xfrm>
            <a:off x="5656636" y="727310"/>
            <a:ext cx="60600" cy="759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500;p28"/>
          <p:cNvSpPr/>
          <p:nvPr/>
        </p:nvSpPr>
        <p:spPr>
          <a:xfrm>
            <a:off x="5610775" y="1621627"/>
            <a:ext cx="60600" cy="759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01;p28"/>
          <p:cNvSpPr txBox="1"/>
          <p:nvPr/>
        </p:nvSpPr>
        <p:spPr>
          <a:xfrm>
            <a:off x="5018625" y="2563050"/>
            <a:ext cx="571800" cy="353100"/>
          </a:xfrm>
          <a:prstGeom prst="rect">
            <a:avLst/>
          </a:prstGeom>
          <a:solidFill>
            <a:srgbClr val="EFEFEF"/>
          </a:solidFill>
          <a:ln w="9525" cap="flat" cmpd="sng">
            <a:solidFill>
              <a:srgbClr val="000000"/>
            </a:solidFill>
            <a:prstDash val="solid"/>
            <a:round/>
            <a:headEnd type="none" w="sm" len="sm"/>
            <a:tailEnd type="none" w="sm" len="sm"/>
          </a:ln>
        </p:spPr>
        <p:txBody>
          <a:bodyPr spcFirstLastPara="1" wrap="square" lIns="91425" tIns="91425" rIns="91425" bIns="91425" anchor="t" anchorCtr="0">
            <a:noAutofit/>
          </a:bodyPr>
          <a:lstStyle/>
          <a:p>
            <a:pPr marL="0" lvl="0" indent="0" algn="ctr" rtl="0">
              <a:spcBef>
                <a:spcPts val="0"/>
              </a:spcBef>
              <a:spcAft>
                <a:spcPts val="0"/>
              </a:spcAft>
              <a:buNone/>
            </a:pPr>
            <a:r>
              <a:rPr lang="en" sz="1200">
                <a:latin typeface="Consolas"/>
                <a:ea typeface="Consolas"/>
                <a:cs typeface="Consolas"/>
                <a:sym typeface="Consolas"/>
              </a:rPr>
              <a:t>Size</a:t>
            </a:r>
            <a:endParaRPr sz="1200">
              <a:latin typeface="Consolas"/>
              <a:ea typeface="Consolas"/>
              <a:cs typeface="Consolas"/>
              <a:sym typeface="Consolas"/>
            </a:endParaRPr>
          </a:p>
        </p:txBody>
      </p:sp>
      <p:sp>
        <p:nvSpPr>
          <p:cNvPr id="502" name="Google Shape;502;p28"/>
          <p:cNvSpPr txBox="1"/>
          <p:nvPr/>
        </p:nvSpPr>
        <p:spPr>
          <a:xfrm rot="-5400000">
            <a:off x="3118600" y="1030275"/>
            <a:ext cx="571800" cy="353100"/>
          </a:xfrm>
          <a:prstGeom prst="rect">
            <a:avLst/>
          </a:prstGeom>
          <a:solidFill>
            <a:srgbClr val="EFEFEF"/>
          </a:solidFill>
          <a:ln w="9525" cap="flat" cmpd="sng">
            <a:solidFill>
              <a:srgbClr val="000000"/>
            </a:solidFill>
            <a:prstDash val="solid"/>
            <a:round/>
            <a:headEnd type="none" w="sm" len="sm"/>
            <a:tailEnd type="none" w="sm" len="sm"/>
          </a:ln>
        </p:spPr>
        <p:txBody>
          <a:bodyPr spcFirstLastPara="1" wrap="square" lIns="91425" tIns="91425" rIns="91425" bIns="91425" anchor="t" anchorCtr="0">
            <a:noAutofit/>
          </a:bodyPr>
          <a:lstStyle/>
          <a:p>
            <a:pPr marL="0" lvl="0" indent="0" algn="ctr" rtl="0">
              <a:spcBef>
                <a:spcPts val="0"/>
              </a:spcBef>
              <a:spcAft>
                <a:spcPts val="0"/>
              </a:spcAft>
              <a:buNone/>
            </a:pPr>
            <a:r>
              <a:rPr lang="en" sz="1200">
                <a:latin typeface="Consolas"/>
                <a:ea typeface="Consolas"/>
                <a:cs typeface="Consolas"/>
                <a:sym typeface="Consolas"/>
              </a:rPr>
              <a:t>$</a:t>
            </a:r>
            <a:endParaRPr sz="1200">
              <a:latin typeface="Consolas"/>
              <a:ea typeface="Consolas"/>
              <a:cs typeface="Consolas"/>
              <a:sym typeface="Consolas"/>
            </a:endParaRPr>
          </a:p>
        </p:txBody>
      </p:sp>
      <p:cxnSp>
        <p:nvCxnSpPr>
          <p:cNvPr id="503" name="Google Shape;503;p28"/>
          <p:cNvCxnSpPr/>
          <p:nvPr/>
        </p:nvCxnSpPr>
        <p:spPr>
          <a:xfrm rot="10800000" flipH="1">
            <a:off x="4020700" y="463700"/>
            <a:ext cx="2340600" cy="1984800"/>
          </a:xfrm>
          <a:prstGeom prst="straightConnector1">
            <a:avLst/>
          </a:prstGeom>
          <a:noFill/>
          <a:ln w="19050" cap="flat" cmpd="sng">
            <a:solidFill>
              <a:srgbClr val="FF0000"/>
            </a:solidFill>
            <a:prstDash val="solid"/>
            <a:round/>
            <a:headEnd type="none" w="med" len="med"/>
            <a:tailEnd type="none" w="med" len="med"/>
          </a:ln>
        </p:spPr>
      </p:cxnSp>
      <p:cxnSp>
        <p:nvCxnSpPr>
          <p:cNvPr id="504" name="Google Shape;504;p28"/>
          <p:cNvCxnSpPr/>
          <p:nvPr/>
        </p:nvCxnSpPr>
        <p:spPr>
          <a:xfrm rot="10800000" flipH="1">
            <a:off x="3650875" y="220025"/>
            <a:ext cx="7500" cy="2386200"/>
          </a:xfrm>
          <a:prstGeom prst="straightConnector1">
            <a:avLst/>
          </a:prstGeom>
          <a:noFill/>
          <a:ln w="9525" cap="flat" cmpd="sng">
            <a:solidFill>
              <a:schemeClr val="dk2"/>
            </a:solidFill>
            <a:prstDash val="solid"/>
            <a:round/>
            <a:headEnd type="none" w="med" len="med"/>
            <a:tailEnd type="triangle" w="med" len="med"/>
          </a:ln>
        </p:spPr>
      </p:cxnSp>
      <p:cxnSp>
        <p:nvCxnSpPr>
          <p:cNvPr id="505" name="Google Shape;505;p28"/>
          <p:cNvCxnSpPr/>
          <p:nvPr/>
        </p:nvCxnSpPr>
        <p:spPr>
          <a:xfrm>
            <a:off x="3663600" y="2447150"/>
            <a:ext cx="356100" cy="0"/>
          </a:xfrm>
          <a:prstGeom prst="straightConnector1">
            <a:avLst/>
          </a:prstGeom>
          <a:noFill/>
          <a:ln w="19050" cap="flat" cmpd="sng">
            <a:solidFill>
              <a:srgbClr val="FF0000"/>
            </a:solidFill>
            <a:prstDash val="solid"/>
            <a:round/>
            <a:headEnd type="none" w="med" len="med"/>
            <a:tailEnd type="none" w="med" len="med"/>
          </a:ln>
        </p:spPr>
      </p:cxnSp>
      <p:sp>
        <p:nvSpPr>
          <p:cNvPr id="506" name="Google Shape;506;p28"/>
          <p:cNvSpPr/>
          <p:nvPr/>
        </p:nvSpPr>
        <p:spPr>
          <a:xfrm>
            <a:off x="3592175" y="3754874"/>
            <a:ext cx="997800" cy="10041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t>NxN</a:t>
            </a:r>
            <a:endParaRPr/>
          </a:p>
        </p:txBody>
      </p:sp>
      <p:sp>
        <p:nvSpPr>
          <p:cNvPr id="507" name="Google Shape;507;p28"/>
          <p:cNvSpPr/>
          <p:nvPr/>
        </p:nvSpPr>
        <p:spPr>
          <a:xfrm>
            <a:off x="5492710" y="3494808"/>
            <a:ext cx="997800" cy="1004100"/>
          </a:xfrm>
          <a:prstGeom prst="rect">
            <a:avLst/>
          </a:prstGeom>
          <a:solidFill>
            <a:srgbClr val="C9DAF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t>NxN</a:t>
            </a:r>
            <a:endParaRPr/>
          </a:p>
        </p:txBody>
      </p:sp>
      <p:sp>
        <p:nvSpPr>
          <p:cNvPr id="508" name="Google Shape;508;p28"/>
          <p:cNvSpPr/>
          <p:nvPr/>
        </p:nvSpPr>
        <p:spPr>
          <a:xfrm>
            <a:off x="5388197" y="3637067"/>
            <a:ext cx="997800" cy="1004100"/>
          </a:xfrm>
          <a:prstGeom prst="rect">
            <a:avLst/>
          </a:prstGeom>
          <a:solidFill>
            <a:srgbClr val="B6D7A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t>NxN</a:t>
            </a:r>
            <a:endParaRPr/>
          </a:p>
        </p:txBody>
      </p:sp>
      <p:sp>
        <p:nvSpPr>
          <p:cNvPr id="509" name="Google Shape;509;p28"/>
          <p:cNvSpPr/>
          <p:nvPr/>
        </p:nvSpPr>
        <p:spPr>
          <a:xfrm>
            <a:off x="5299722" y="3757687"/>
            <a:ext cx="997800" cy="1004100"/>
          </a:xfrm>
          <a:prstGeom prst="rect">
            <a:avLst/>
          </a:prstGeom>
          <a:solidFill>
            <a:srgbClr val="F4CCC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t>NxN</a:t>
            </a:r>
            <a:endParaRPr/>
          </a:p>
        </p:txBody>
      </p:sp>
      <p:sp>
        <p:nvSpPr>
          <p:cNvPr id="510" name="Google Shape;510;p28"/>
          <p:cNvSpPr/>
          <p:nvPr/>
        </p:nvSpPr>
        <p:spPr>
          <a:xfrm>
            <a:off x="7339487" y="3110850"/>
            <a:ext cx="584100" cy="1772400"/>
          </a:xfrm>
          <a:prstGeom prst="bracketPair">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t>256</a:t>
            </a:r>
            <a:endParaRPr/>
          </a:p>
          <a:p>
            <a:pPr marL="0" lvl="0" indent="0" algn="ctr" rtl="0">
              <a:spcBef>
                <a:spcPts val="0"/>
              </a:spcBef>
              <a:spcAft>
                <a:spcPts val="0"/>
              </a:spcAft>
              <a:buNone/>
            </a:pPr>
            <a:r>
              <a:rPr lang="en"/>
              <a:t>225</a:t>
            </a:r>
            <a:endParaRPr/>
          </a:p>
          <a:p>
            <a:pPr marL="0" lvl="0" indent="0" algn="ctr" rtl="0">
              <a:spcBef>
                <a:spcPts val="0"/>
              </a:spcBef>
              <a:spcAft>
                <a:spcPts val="0"/>
              </a:spcAft>
              <a:buNone/>
            </a:pPr>
            <a:r>
              <a:rPr lang="en"/>
              <a:t>56</a:t>
            </a:r>
            <a:endParaRPr/>
          </a:p>
          <a:p>
            <a:pPr marL="0" lvl="0" indent="0" algn="ctr" rtl="0">
              <a:spcBef>
                <a:spcPts val="0"/>
              </a:spcBef>
              <a:spcAft>
                <a:spcPts val="0"/>
              </a:spcAft>
              <a:buNone/>
            </a:pPr>
            <a:r>
              <a:rPr lang="en"/>
              <a:t>.</a:t>
            </a:r>
            <a:endParaRPr/>
          </a:p>
          <a:p>
            <a:pPr marL="0" lvl="0" indent="0" algn="ctr" rtl="0">
              <a:spcBef>
                <a:spcPts val="0"/>
              </a:spcBef>
              <a:spcAft>
                <a:spcPts val="0"/>
              </a:spcAft>
              <a:buNone/>
            </a:pPr>
            <a:r>
              <a:rPr lang="en"/>
              <a:t>.</a:t>
            </a:r>
            <a:endParaRPr/>
          </a:p>
          <a:p>
            <a:pPr marL="0" lvl="0" indent="0" algn="ctr" rtl="0">
              <a:spcBef>
                <a:spcPts val="0"/>
              </a:spcBef>
              <a:spcAft>
                <a:spcPts val="0"/>
              </a:spcAft>
              <a:buNone/>
            </a:pPr>
            <a:r>
              <a:rPr lang="en"/>
              <a:t>.</a:t>
            </a:r>
            <a:endParaRPr/>
          </a:p>
          <a:p>
            <a:pPr marL="0" lvl="0" indent="0" algn="ctr" rtl="0">
              <a:spcBef>
                <a:spcPts val="0"/>
              </a:spcBef>
              <a:spcAft>
                <a:spcPts val="0"/>
              </a:spcAft>
              <a:buNone/>
            </a:pPr>
            <a:r>
              <a:rPr lang="en"/>
              <a:t>214</a:t>
            </a:r>
            <a:endParaRPr/>
          </a:p>
          <a:p>
            <a:pPr marL="0" lvl="0" indent="0" algn="ctr" rtl="0">
              <a:spcBef>
                <a:spcPts val="0"/>
              </a:spcBef>
              <a:spcAft>
                <a:spcPts val="0"/>
              </a:spcAft>
              <a:buNone/>
            </a:pPr>
            <a:r>
              <a:rPr lang="en"/>
              <a:t>210</a:t>
            </a:r>
            <a:endParaRPr/>
          </a:p>
          <a:p>
            <a:pPr marL="0" lvl="0" indent="0" algn="ctr" rtl="0">
              <a:spcBef>
                <a:spcPts val="0"/>
              </a:spcBef>
              <a:spcAft>
                <a:spcPts val="0"/>
              </a:spcAft>
              <a:buNone/>
            </a:pPr>
            <a:r>
              <a:rPr lang="en"/>
              <a:t>211</a:t>
            </a:r>
            <a:endParaRPr/>
          </a:p>
        </p:txBody>
      </p:sp>
      <p:sp>
        <p:nvSpPr>
          <p:cNvPr id="511" name="Google Shape;511;p28"/>
          <p:cNvSpPr/>
          <p:nvPr/>
        </p:nvSpPr>
        <p:spPr>
          <a:xfrm>
            <a:off x="8029631" y="3173711"/>
            <a:ext cx="74700" cy="583800"/>
          </a:xfrm>
          <a:prstGeom prst="rightBrace">
            <a:avLst>
              <a:gd name="adj1" fmla="val 50000"/>
              <a:gd name="adj2"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512;p28"/>
          <p:cNvSpPr/>
          <p:nvPr/>
        </p:nvSpPr>
        <p:spPr>
          <a:xfrm>
            <a:off x="8029631" y="3787677"/>
            <a:ext cx="74700" cy="552900"/>
          </a:xfrm>
          <a:prstGeom prst="rightBrace">
            <a:avLst>
              <a:gd name="adj1" fmla="val 50000"/>
              <a:gd name="adj2"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513;p28"/>
          <p:cNvSpPr/>
          <p:nvPr/>
        </p:nvSpPr>
        <p:spPr>
          <a:xfrm>
            <a:off x="8029631" y="4330181"/>
            <a:ext cx="74700" cy="552900"/>
          </a:xfrm>
          <a:prstGeom prst="rightBrace">
            <a:avLst>
              <a:gd name="adj1" fmla="val 50000"/>
              <a:gd name="adj2"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28"/>
          <p:cNvSpPr txBox="1"/>
          <p:nvPr/>
        </p:nvSpPr>
        <p:spPr>
          <a:xfrm rot="5400000">
            <a:off x="7448099" y="3867631"/>
            <a:ext cx="1704000" cy="314100"/>
          </a:xfrm>
          <a:prstGeom prst="rect">
            <a:avLst/>
          </a:prstGeom>
          <a:noFill/>
          <a:ln w="9525" cap="flat" cmpd="sng">
            <a:solidFill>
              <a:srgbClr val="000000"/>
            </a:solidFill>
            <a:prstDash val="solid"/>
            <a:round/>
            <a:headEnd type="none" w="sm" len="sm"/>
            <a:tailEnd type="none" w="sm" len="sm"/>
          </a:ln>
        </p:spPr>
        <p:txBody>
          <a:bodyPr spcFirstLastPara="1" wrap="square" lIns="91425" tIns="91425" rIns="91425" bIns="91425" anchor="t" anchorCtr="0">
            <a:noAutofit/>
          </a:bodyPr>
          <a:lstStyle/>
          <a:p>
            <a:pPr marL="0" lvl="0" indent="0" algn="ctr" rtl="0">
              <a:spcBef>
                <a:spcPts val="0"/>
              </a:spcBef>
              <a:spcAft>
                <a:spcPts val="0"/>
              </a:spcAft>
              <a:buNone/>
            </a:pPr>
            <a:r>
              <a:rPr lang="en"/>
              <a:t>R-G-B</a:t>
            </a:r>
            <a:endParaRPr/>
          </a:p>
        </p:txBody>
      </p:sp>
      <p:cxnSp>
        <p:nvCxnSpPr>
          <p:cNvPr id="515" name="Google Shape;515;p28"/>
          <p:cNvCxnSpPr>
            <a:stCxn id="506" idx="3"/>
            <a:endCxn id="509" idx="1"/>
          </p:cNvCxnSpPr>
          <p:nvPr/>
        </p:nvCxnSpPr>
        <p:spPr>
          <a:xfrm>
            <a:off x="4589975" y="4256924"/>
            <a:ext cx="709800" cy="2700"/>
          </a:xfrm>
          <a:prstGeom prst="straightConnector1">
            <a:avLst/>
          </a:prstGeom>
          <a:noFill/>
          <a:ln w="9525" cap="flat" cmpd="sng">
            <a:solidFill>
              <a:schemeClr val="dk2"/>
            </a:solidFill>
            <a:prstDash val="solid"/>
            <a:round/>
            <a:headEnd type="none" w="med" len="med"/>
            <a:tailEnd type="triangle" w="med" len="med"/>
          </a:ln>
        </p:spPr>
      </p:cxnSp>
      <p:cxnSp>
        <p:nvCxnSpPr>
          <p:cNvPr id="516" name="Google Shape;516;p28"/>
          <p:cNvCxnSpPr>
            <a:stCxn id="507" idx="3"/>
            <a:endCxn id="510" idx="1"/>
          </p:cNvCxnSpPr>
          <p:nvPr/>
        </p:nvCxnSpPr>
        <p:spPr>
          <a:xfrm>
            <a:off x="6490510" y="3996858"/>
            <a:ext cx="849000" cy="300"/>
          </a:xfrm>
          <a:prstGeom prst="straightConnector1">
            <a:avLst/>
          </a:prstGeom>
          <a:noFill/>
          <a:ln w="9525" cap="flat" cmpd="sng">
            <a:solidFill>
              <a:schemeClr val="dk2"/>
            </a:solidFill>
            <a:prstDash val="solid"/>
            <a:round/>
            <a:headEnd type="none" w="med" len="med"/>
            <a:tailEnd type="triangle" w="med" len="med"/>
          </a:ln>
        </p:spPr>
      </p:cxnSp>
      <p:sp>
        <p:nvSpPr>
          <p:cNvPr id="517" name="Google Shape;517;p28"/>
          <p:cNvSpPr txBox="1"/>
          <p:nvPr/>
        </p:nvSpPr>
        <p:spPr>
          <a:xfrm>
            <a:off x="1159400" y="2983350"/>
            <a:ext cx="1461900" cy="507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t>Linear regression</a:t>
            </a:r>
            <a:endParaRPr/>
          </a:p>
        </p:txBody>
      </p:sp>
      <p:sp>
        <p:nvSpPr>
          <p:cNvPr id="518" name="Google Shape;518;p28"/>
          <p:cNvSpPr txBox="1"/>
          <p:nvPr/>
        </p:nvSpPr>
        <p:spPr>
          <a:xfrm>
            <a:off x="6567725" y="2237550"/>
            <a:ext cx="916500" cy="507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t>ReLU(x)</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522"/>
        <p:cNvGrpSpPr/>
        <p:nvPr/>
      </p:nvGrpSpPr>
      <p:grpSpPr>
        <a:xfrm>
          <a:off x="0" y="0"/>
          <a:ext cx="0" cy="0"/>
          <a:chOff x="0" y="0"/>
          <a:chExt cx="0" cy="0"/>
        </a:xfrm>
      </p:grpSpPr>
      <p:sp>
        <p:nvSpPr>
          <p:cNvPr id="523" name="Google Shape;523;p29"/>
          <p:cNvSpPr/>
          <p:nvPr/>
        </p:nvSpPr>
        <p:spPr>
          <a:xfrm>
            <a:off x="1915775" y="1926074"/>
            <a:ext cx="997800" cy="10041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t>NxN</a:t>
            </a:r>
            <a:endParaRPr/>
          </a:p>
        </p:txBody>
      </p:sp>
      <p:sp>
        <p:nvSpPr>
          <p:cNvPr id="524" name="Google Shape;524;p29"/>
          <p:cNvSpPr/>
          <p:nvPr/>
        </p:nvSpPr>
        <p:spPr>
          <a:xfrm>
            <a:off x="3816310" y="1666008"/>
            <a:ext cx="997800" cy="1004100"/>
          </a:xfrm>
          <a:prstGeom prst="rect">
            <a:avLst/>
          </a:prstGeom>
          <a:solidFill>
            <a:srgbClr val="C9DAF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t>NxN</a:t>
            </a:r>
            <a:endParaRPr/>
          </a:p>
        </p:txBody>
      </p:sp>
      <p:sp>
        <p:nvSpPr>
          <p:cNvPr id="525" name="Google Shape;525;p29"/>
          <p:cNvSpPr/>
          <p:nvPr/>
        </p:nvSpPr>
        <p:spPr>
          <a:xfrm>
            <a:off x="3711796" y="1808267"/>
            <a:ext cx="997800" cy="1004100"/>
          </a:xfrm>
          <a:prstGeom prst="rect">
            <a:avLst/>
          </a:prstGeom>
          <a:solidFill>
            <a:srgbClr val="B6D7A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t>NxN</a:t>
            </a:r>
            <a:endParaRPr/>
          </a:p>
        </p:txBody>
      </p:sp>
      <p:sp>
        <p:nvSpPr>
          <p:cNvPr id="526" name="Google Shape;526;p29"/>
          <p:cNvSpPr/>
          <p:nvPr/>
        </p:nvSpPr>
        <p:spPr>
          <a:xfrm>
            <a:off x="3623322" y="1928887"/>
            <a:ext cx="997800" cy="1004100"/>
          </a:xfrm>
          <a:prstGeom prst="rect">
            <a:avLst/>
          </a:prstGeom>
          <a:solidFill>
            <a:srgbClr val="F4CCC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t>NxN</a:t>
            </a:r>
            <a:endParaRPr/>
          </a:p>
        </p:txBody>
      </p:sp>
      <p:sp>
        <p:nvSpPr>
          <p:cNvPr id="527" name="Google Shape;527;p29"/>
          <p:cNvSpPr/>
          <p:nvPr/>
        </p:nvSpPr>
        <p:spPr>
          <a:xfrm>
            <a:off x="5663087" y="1282050"/>
            <a:ext cx="584100" cy="1772400"/>
          </a:xfrm>
          <a:prstGeom prst="bracketPair">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t>256</a:t>
            </a:r>
            <a:endParaRPr/>
          </a:p>
          <a:p>
            <a:pPr marL="0" lvl="0" indent="0" algn="ctr" rtl="0">
              <a:spcBef>
                <a:spcPts val="0"/>
              </a:spcBef>
              <a:spcAft>
                <a:spcPts val="0"/>
              </a:spcAft>
              <a:buNone/>
            </a:pPr>
            <a:r>
              <a:rPr lang="en"/>
              <a:t>225</a:t>
            </a:r>
            <a:endParaRPr/>
          </a:p>
          <a:p>
            <a:pPr marL="0" lvl="0" indent="0" algn="ctr" rtl="0">
              <a:spcBef>
                <a:spcPts val="0"/>
              </a:spcBef>
              <a:spcAft>
                <a:spcPts val="0"/>
              </a:spcAft>
              <a:buNone/>
            </a:pPr>
            <a:r>
              <a:rPr lang="en"/>
              <a:t>56</a:t>
            </a:r>
            <a:endParaRPr/>
          </a:p>
          <a:p>
            <a:pPr marL="0" lvl="0" indent="0" algn="ctr" rtl="0">
              <a:spcBef>
                <a:spcPts val="0"/>
              </a:spcBef>
              <a:spcAft>
                <a:spcPts val="0"/>
              </a:spcAft>
              <a:buNone/>
            </a:pPr>
            <a:r>
              <a:rPr lang="en"/>
              <a:t>.</a:t>
            </a:r>
            <a:endParaRPr/>
          </a:p>
          <a:p>
            <a:pPr marL="0" lvl="0" indent="0" algn="ctr" rtl="0">
              <a:spcBef>
                <a:spcPts val="0"/>
              </a:spcBef>
              <a:spcAft>
                <a:spcPts val="0"/>
              </a:spcAft>
              <a:buNone/>
            </a:pPr>
            <a:r>
              <a:rPr lang="en"/>
              <a:t>.</a:t>
            </a:r>
            <a:endParaRPr/>
          </a:p>
          <a:p>
            <a:pPr marL="0" lvl="0" indent="0" algn="ctr" rtl="0">
              <a:spcBef>
                <a:spcPts val="0"/>
              </a:spcBef>
              <a:spcAft>
                <a:spcPts val="0"/>
              </a:spcAft>
              <a:buNone/>
            </a:pPr>
            <a:r>
              <a:rPr lang="en"/>
              <a:t>.</a:t>
            </a:r>
            <a:endParaRPr/>
          </a:p>
          <a:p>
            <a:pPr marL="0" lvl="0" indent="0" algn="ctr" rtl="0">
              <a:spcBef>
                <a:spcPts val="0"/>
              </a:spcBef>
              <a:spcAft>
                <a:spcPts val="0"/>
              </a:spcAft>
              <a:buNone/>
            </a:pPr>
            <a:r>
              <a:rPr lang="en"/>
              <a:t>214</a:t>
            </a:r>
            <a:endParaRPr/>
          </a:p>
          <a:p>
            <a:pPr marL="0" lvl="0" indent="0" algn="ctr" rtl="0">
              <a:spcBef>
                <a:spcPts val="0"/>
              </a:spcBef>
              <a:spcAft>
                <a:spcPts val="0"/>
              </a:spcAft>
              <a:buNone/>
            </a:pPr>
            <a:r>
              <a:rPr lang="en"/>
              <a:t>210</a:t>
            </a:r>
            <a:endParaRPr/>
          </a:p>
          <a:p>
            <a:pPr marL="0" lvl="0" indent="0" algn="ctr" rtl="0">
              <a:spcBef>
                <a:spcPts val="0"/>
              </a:spcBef>
              <a:spcAft>
                <a:spcPts val="0"/>
              </a:spcAft>
              <a:buNone/>
            </a:pPr>
            <a:r>
              <a:rPr lang="en"/>
              <a:t>211</a:t>
            </a:r>
            <a:endParaRPr/>
          </a:p>
        </p:txBody>
      </p:sp>
      <p:sp>
        <p:nvSpPr>
          <p:cNvPr id="528" name="Google Shape;528;p29"/>
          <p:cNvSpPr/>
          <p:nvPr/>
        </p:nvSpPr>
        <p:spPr>
          <a:xfrm>
            <a:off x="6353231" y="1344911"/>
            <a:ext cx="74700" cy="583800"/>
          </a:xfrm>
          <a:prstGeom prst="rightBrace">
            <a:avLst>
              <a:gd name="adj1" fmla="val 50000"/>
              <a:gd name="adj2"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 name="Google Shape;529;p29"/>
          <p:cNvSpPr/>
          <p:nvPr/>
        </p:nvSpPr>
        <p:spPr>
          <a:xfrm>
            <a:off x="6353231" y="1958877"/>
            <a:ext cx="74700" cy="552900"/>
          </a:xfrm>
          <a:prstGeom prst="rightBrace">
            <a:avLst>
              <a:gd name="adj1" fmla="val 50000"/>
              <a:gd name="adj2"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530;p29"/>
          <p:cNvSpPr/>
          <p:nvPr/>
        </p:nvSpPr>
        <p:spPr>
          <a:xfrm>
            <a:off x="6353231" y="2501381"/>
            <a:ext cx="74700" cy="552900"/>
          </a:xfrm>
          <a:prstGeom prst="rightBrace">
            <a:avLst>
              <a:gd name="adj1" fmla="val 50000"/>
              <a:gd name="adj2"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29"/>
          <p:cNvSpPr txBox="1"/>
          <p:nvPr/>
        </p:nvSpPr>
        <p:spPr>
          <a:xfrm rot="5400000">
            <a:off x="5771699" y="2038831"/>
            <a:ext cx="1704000" cy="314100"/>
          </a:xfrm>
          <a:prstGeom prst="rect">
            <a:avLst/>
          </a:prstGeom>
          <a:noFill/>
          <a:ln w="9525" cap="flat" cmpd="sng">
            <a:solidFill>
              <a:srgbClr val="000000"/>
            </a:solidFill>
            <a:prstDash val="solid"/>
            <a:round/>
            <a:headEnd type="none" w="sm" len="sm"/>
            <a:tailEnd type="none" w="sm" len="sm"/>
          </a:ln>
        </p:spPr>
        <p:txBody>
          <a:bodyPr spcFirstLastPara="1" wrap="square" lIns="91425" tIns="91425" rIns="91425" bIns="91425" anchor="t" anchorCtr="0">
            <a:noAutofit/>
          </a:bodyPr>
          <a:lstStyle/>
          <a:p>
            <a:pPr marL="0" lvl="0" indent="0" algn="ctr" rtl="0">
              <a:spcBef>
                <a:spcPts val="0"/>
              </a:spcBef>
              <a:spcAft>
                <a:spcPts val="0"/>
              </a:spcAft>
              <a:buNone/>
            </a:pPr>
            <a:r>
              <a:rPr lang="en"/>
              <a:t>R-G-B</a:t>
            </a:r>
            <a:endParaRPr/>
          </a:p>
        </p:txBody>
      </p:sp>
      <p:cxnSp>
        <p:nvCxnSpPr>
          <p:cNvPr id="532" name="Google Shape;532;p29"/>
          <p:cNvCxnSpPr>
            <a:stCxn id="523" idx="3"/>
            <a:endCxn id="526" idx="1"/>
          </p:cNvCxnSpPr>
          <p:nvPr/>
        </p:nvCxnSpPr>
        <p:spPr>
          <a:xfrm>
            <a:off x="2913575" y="2428124"/>
            <a:ext cx="709800" cy="2700"/>
          </a:xfrm>
          <a:prstGeom prst="straightConnector1">
            <a:avLst/>
          </a:prstGeom>
          <a:noFill/>
          <a:ln w="9525" cap="flat" cmpd="sng">
            <a:solidFill>
              <a:schemeClr val="dk2"/>
            </a:solidFill>
            <a:prstDash val="solid"/>
            <a:round/>
            <a:headEnd type="none" w="med" len="med"/>
            <a:tailEnd type="triangle" w="med" len="med"/>
          </a:ln>
        </p:spPr>
      </p:cxnSp>
      <p:cxnSp>
        <p:nvCxnSpPr>
          <p:cNvPr id="533" name="Google Shape;533;p29"/>
          <p:cNvCxnSpPr>
            <a:stCxn id="524" idx="3"/>
            <a:endCxn id="527" idx="1"/>
          </p:cNvCxnSpPr>
          <p:nvPr/>
        </p:nvCxnSpPr>
        <p:spPr>
          <a:xfrm>
            <a:off x="4814110" y="2168058"/>
            <a:ext cx="849000" cy="300"/>
          </a:xfrm>
          <a:prstGeom prst="straightConnector1">
            <a:avLst/>
          </a:prstGeom>
          <a:noFill/>
          <a:ln w="9525" cap="flat" cmpd="sng">
            <a:solidFill>
              <a:schemeClr val="dk2"/>
            </a:solidFill>
            <a:prstDash val="solid"/>
            <a:round/>
            <a:headEnd type="none" w="med" len="med"/>
            <a:tailEnd type="triangle" w="med" len="med"/>
          </a:ln>
        </p:spPr>
      </p:cxnSp>
      <p:sp>
        <p:nvSpPr>
          <p:cNvPr id="534" name="Google Shape;534;p29"/>
          <p:cNvSpPr txBox="1"/>
          <p:nvPr/>
        </p:nvSpPr>
        <p:spPr>
          <a:xfrm>
            <a:off x="2772500" y="3525300"/>
            <a:ext cx="2628600" cy="507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t>Unrolling Feature vectors</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538"/>
        <p:cNvGrpSpPr/>
        <p:nvPr/>
      </p:nvGrpSpPr>
      <p:grpSpPr>
        <a:xfrm>
          <a:off x="0" y="0"/>
          <a:ext cx="0" cy="0"/>
          <a:chOff x="0" y="0"/>
          <a:chExt cx="0" cy="0"/>
        </a:xfrm>
      </p:grpSpPr>
      <p:cxnSp>
        <p:nvCxnSpPr>
          <p:cNvPr id="539" name="Google Shape;539;p30"/>
          <p:cNvCxnSpPr/>
          <p:nvPr/>
        </p:nvCxnSpPr>
        <p:spPr>
          <a:xfrm rot="5400000" flipH="1">
            <a:off x="-333901" y="2421351"/>
            <a:ext cx="2966100" cy="600"/>
          </a:xfrm>
          <a:prstGeom prst="bentConnector3">
            <a:avLst>
              <a:gd name="adj1" fmla="val 50000"/>
            </a:avLst>
          </a:prstGeom>
          <a:noFill/>
          <a:ln w="9525" cap="flat" cmpd="sng">
            <a:solidFill>
              <a:schemeClr val="dk2"/>
            </a:solidFill>
            <a:prstDash val="solid"/>
            <a:round/>
            <a:headEnd type="none" w="med" len="med"/>
            <a:tailEnd type="stealth" w="med" len="med"/>
          </a:ln>
        </p:spPr>
      </p:cxnSp>
      <p:cxnSp>
        <p:nvCxnSpPr>
          <p:cNvPr id="540" name="Google Shape;540;p30"/>
          <p:cNvCxnSpPr/>
          <p:nvPr/>
        </p:nvCxnSpPr>
        <p:spPr>
          <a:xfrm rot="10800000">
            <a:off x="916021" y="3587527"/>
            <a:ext cx="5105700" cy="9000"/>
          </a:xfrm>
          <a:prstGeom prst="straightConnector1">
            <a:avLst/>
          </a:prstGeom>
          <a:noFill/>
          <a:ln w="9525" cap="flat" cmpd="sng">
            <a:solidFill>
              <a:schemeClr val="dk2"/>
            </a:solidFill>
            <a:prstDash val="solid"/>
            <a:round/>
            <a:headEnd type="triangle" w="med" len="med"/>
            <a:tailEnd type="none" w="med" len="med"/>
          </a:ln>
        </p:spPr>
      </p:cxnSp>
      <p:sp>
        <p:nvSpPr>
          <p:cNvPr id="541" name="Google Shape;541;p30"/>
          <p:cNvSpPr/>
          <p:nvPr/>
        </p:nvSpPr>
        <p:spPr>
          <a:xfrm>
            <a:off x="1163850" y="825975"/>
            <a:ext cx="4159777" cy="2733175"/>
          </a:xfrm>
          <a:custGeom>
            <a:avLst/>
            <a:gdLst/>
            <a:ahLst/>
            <a:cxnLst/>
            <a:rect l="l" t="t" r="r" b="b"/>
            <a:pathLst>
              <a:path w="181412" h="109327" extrusionOk="0">
                <a:moveTo>
                  <a:pt x="0" y="109327"/>
                </a:moveTo>
                <a:cubicBezTo>
                  <a:pt x="4856" y="105673"/>
                  <a:pt x="17270" y="102369"/>
                  <a:pt x="29134" y="87401"/>
                </a:cubicBezTo>
                <a:cubicBezTo>
                  <a:pt x="40998" y="72434"/>
                  <a:pt x="45803" y="34089"/>
                  <a:pt x="71183" y="19522"/>
                </a:cubicBezTo>
                <a:cubicBezTo>
                  <a:pt x="96563" y="4955"/>
                  <a:pt x="163041" y="3254"/>
                  <a:pt x="181412" y="0"/>
                </a:cubicBezTo>
              </a:path>
            </a:pathLst>
          </a:custGeom>
          <a:noFill/>
          <a:ln w="9525" cap="flat" cmpd="sng">
            <a:solidFill>
              <a:srgbClr val="0000FF"/>
            </a:solidFill>
            <a:prstDash val="solid"/>
            <a:round/>
            <a:headEnd type="none" w="med" len="med"/>
            <a:tailEnd type="none" w="med" len="med"/>
          </a:ln>
        </p:spPr>
      </p:sp>
      <p:sp>
        <p:nvSpPr>
          <p:cNvPr id="542" name="Google Shape;542;p30"/>
          <p:cNvSpPr/>
          <p:nvPr/>
        </p:nvSpPr>
        <p:spPr>
          <a:xfrm>
            <a:off x="1155225" y="1569325"/>
            <a:ext cx="4077275" cy="1989739"/>
          </a:xfrm>
          <a:custGeom>
            <a:avLst/>
            <a:gdLst/>
            <a:ahLst/>
            <a:cxnLst/>
            <a:rect l="l" t="t" r="r" b="b"/>
            <a:pathLst>
              <a:path w="163091" h="86501" extrusionOk="0">
                <a:moveTo>
                  <a:pt x="0" y="86501"/>
                </a:moveTo>
                <a:cubicBezTo>
                  <a:pt x="4756" y="83748"/>
                  <a:pt x="16920" y="82096"/>
                  <a:pt x="28534" y="69982"/>
                </a:cubicBezTo>
                <a:cubicBezTo>
                  <a:pt x="40148" y="57868"/>
                  <a:pt x="47256" y="25480"/>
                  <a:pt x="69682" y="13816"/>
                </a:cubicBezTo>
                <a:cubicBezTo>
                  <a:pt x="92108" y="2152"/>
                  <a:pt x="147523" y="2303"/>
                  <a:pt x="163091" y="0"/>
                </a:cubicBezTo>
              </a:path>
            </a:pathLst>
          </a:custGeom>
          <a:noFill/>
          <a:ln w="9525" cap="flat" cmpd="sng">
            <a:solidFill>
              <a:srgbClr val="FF0000"/>
            </a:solidFill>
            <a:prstDash val="solid"/>
            <a:round/>
            <a:headEnd type="none" w="med" len="med"/>
            <a:tailEnd type="none" w="med" len="med"/>
          </a:ln>
        </p:spPr>
      </p:sp>
      <p:sp>
        <p:nvSpPr>
          <p:cNvPr id="543" name="Google Shape;543;p30"/>
          <p:cNvSpPr/>
          <p:nvPr/>
        </p:nvSpPr>
        <p:spPr>
          <a:xfrm>
            <a:off x="1193900" y="2042375"/>
            <a:ext cx="4039700" cy="1501750"/>
          </a:xfrm>
          <a:custGeom>
            <a:avLst/>
            <a:gdLst/>
            <a:ahLst/>
            <a:cxnLst/>
            <a:rect l="l" t="t" r="r" b="b"/>
            <a:pathLst>
              <a:path w="161588" h="60070" extrusionOk="0">
                <a:moveTo>
                  <a:pt x="0" y="60070"/>
                </a:moveTo>
                <a:cubicBezTo>
                  <a:pt x="5356" y="58418"/>
                  <a:pt x="20824" y="59119"/>
                  <a:pt x="32137" y="50159"/>
                </a:cubicBezTo>
                <a:cubicBezTo>
                  <a:pt x="43450" y="41199"/>
                  <a:pt x="46304" y="14668"/>
                  <a:pt x="67879" y="6308"/>
                </a:cubicBezTo>
                <a:cubicBezTo>
                  <a:pt x="89454" y="-2052"/>
                  <a:pt x="145970" y="1051"/>
                  <a:pt x="161588" y="0"/>
                </a:cubicBezTo>
              </a:path>
            </a:pathLst>
          </a:custGeom>
          <a:noFill/>
          <a:ln w="9525" cap="flat" cmpd="sng">
            <a:solidFill>
              <a:srgbClr val="6AA84F"/>
            </a:solidFill>
            <a:prstDash val="solid"/>
            <a:round/>
            <a:headEnd type="none" w="med" len="med"/>
            <a:tailEnd type="none" w="med" len="med"/>
          </a:ln>
        </p:spPr>
      </p:sp>
      <p:sp>
        <p:nvSpPr>
          <p:cNvPr id="544" name="Google Shape;544;p30"/>
          <p:cNvSpPr/>
          <p:nvPr/>
        </p:nvSpPr>
        <p:spPr>
          <a:xfrm>
            <a:off x="1201400" y="2571750"/>
            <a:ext cx="4009675" cy="987396"/>
          </a:xfrm>
          <a:custGeom>
            <a:avLst/>
            <a:gdLst/>
            <a:ahLst/>
            <a:cxnLst/>
            <a:rect l="l" t="t" r="r" b="b"/>
            <a:pathLst>
              <a:path w="160387" h="38657" extrusionOk="0">
                <a:moveTo>
                  <a:pt x="0" y="38657"/>
                </a:moveTo>
                <a:cubicBezTo>
                  <a:pt x="6658" y="37556"/>
                  <a:pt x="28434" y="38106"/>
                  <a:pt x="39947" y="32049"/>
                </a:cubicBezTo>
                <a:cubicBezTo>
                  <a:pt x="51461" y="25992"/>
                  <a:pt x="49008" y="7321"/>
                  <a:pt x="69081" y="2315"/>
                </a:cubicBezTo>
                <a:cubicBezTo>
                  <a:pt x="89154" y="-2691"/>
                  <a:pt x="145169" y="2064"/>
                  <a:pt x="160387" y="2014"/>
                </a:cubicBezTo>
              </a:path>
            </a:pathLst>
          </a:custGeom>
          <a:noFill/>
          <a:ln w="9525" cap="flat" cmpd="sng">
            <a:solidFill>
              <a:schemeClr val="dk2"/>
            </a:solidFill>
            <a:prstDash val="lgDash"/>
            <a:round/>
            <a:headEnd type="none" w="med" len="med"/>
            <a:tailEnd type="none" w="med" len="med"/>
          </a:ln>
        </p:spPr>
      </p:sp>
      <p:sp>
        <p:nvSpPr>
          <p:cNvPr id="545" name="Google Shape;545;p30"/>
          <p:cNvSpPr txBox="1"/>
          <p:nvPr/>
        </p:nvSpPr>
        <p:spPr>
          <a:xfrm>
            <a:off x="5481400" y="675800"/>
            <a:ext cx="1081200" cy="300300"/>
          </a:xfrm>
          <a:prstGeom prst="rect">
            <a:avLst/>
          </a:prstGeom>
          <a:no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latin typeface="Nanum Gothic"/>
                <a:ea typeface="Nanum Gothic"/>
                <a:cs typeface="Nanum Gothic"/>
                <a:sym typeface="Nanum Gothic"/>
              </a:rPr>
              <a:t>Large NN</a:t>
            </a:r>
            <a:endParaRPr>
              <a:latin typeface="Nanum Gothic"/>
              <a:ea typeface="Nanum Gothic"/>
              <a:cs typeface="Nanum Gothic"/>
              <a:sym typeface="Nanum Gothic"/>
            </a:endParaRPr>
          </a:p>
        </p:txBody>
      </p:sp>
      <p:sp>
        <p:nvSpPr>
          <p:cNvPr id="546" name="Google Shape;546;p30"/>
          <p:cNvSpPr txBox="1"/>
          <p:nvPr/>
        </p:nvSpPr>
        <p:spPr>
          <a:xfrm>
            <a:off x="5481400" y="1383850"/>
            <a:ext cx="1081200" cy="300300"/>
          </a:xfrm>
          <a:prstGeom prst="rect">
            <a:avLst/>
          </a:prstGeom>
          <a:no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latin typeface="Nanum Gothic"/>
                <a:ea typeface="Nanum Gothic"/>
                <a:cs typeface="Nanum Gothic"/>
                <a:sym typeface="Nanum Gothic"/>
              </a:rPr>
              <a:t>Med NN</a:t>
            </a:r>
            <a:endParaRPr>
              <a:latin typeface="Nanum Gothic"/>
              <a:ea typeface="Nanum Gothic"/>
              <a:cs typeface="Nanum Gothic"/>
              <a:sym typeface="Nanum Gothic"/>
            </a:endParaRPr>
          </a:p>
        </p:txBody>
      </p:sp>
      <p:sp>
        <p:nvSpPr>
          <p:cNvPr id="547" name="Google Shape;547;p30"/>
          <p:cNvSpPr txBox="1"/>
          <p:nvPr/>
        </p:nvSpPr>
        <p:spPr>
          <a:xfrm>
            <a:off x="5481400" y="1949225"/>
            <a:ext cx="1081200" cy="300300"/>
          </a:xfrm>
          <a:prstGeom prst="rect">
            <a:avLst/>
          </a:prstGeom>
          <a:noFill/>
          <a:ln w="9525" cap="flat" cmpd="sng">
            <a:solidFill>
              <a:srgbClr val="93C47D"/>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latin typeface="Nanum Gothic"/>
                <a:ea typeface="Nanum Gothic"/>
                <a:cs typeface="Nanum Gothic"/>
                <a:sym typeface="Nanum Gothic"/>
              </a:rPr>
              <a:t>Small NN</a:t>
            </a:r>
            <a:endParaRPr>
              <a:latin typeface="Nanum Gothic"/>
              <a:ea typeface="Nanum Gothic"/>
              <a:cs typeface="Nanum Gothic"/>
              <a:sym typeface="Nanum Gothic"/>
            </a:endParaRPr>
          </a:p>
        </p:txBody>
      </p:sp>
      <p:sp>
        <p:nvSpPr>
          <p:cNvPr id="548" name="Google Shape;548;p30"/>
          <p:cNvSpPr txBox="1"/>
          <p:nvPr/>
        </p:nvSpPr>
        <p:spPr>
          <a:xfrm>
            <a:off x="5481400" y="2571750"/>
            <a:ext cx="1081200" cy="484200"/>
          </a:xfrm>
          <a:prstGeom prst="rect">
            <a:avLst/>
          </a:prstGeom>
          <a:noFill/>
          <a:ln w="9525" cap="flat" cmpd="sng">
            <a:solidFill>
              <a:srgbClr val="000000"/>
            </a:solidFill>
            <a:prstDash val="dot"/>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latin typeface="Nanum Gothic"/>
                <a:ea typeface="Nanum Gothic"/>
                <a:cs typeface="Nanum Gothic"/>
                <a:sym typeface="Nanum Gothic"/>
              </a:rPr>
              <a:t>SVM,LR etc</a:t>
            </a:r>
            <a:endParaRPr>
              <a:latin typeface="Nanum Gothic"/>
              <a:ea typeface="Nanum Gothic"/>
              <a:cs typeface="Nanum Gothic"/>
              <a:sym typeface="Nanum Gothic"/>
            </a:endParaRPr>
          </a:p>
        </p:txBody>
      </p:sp>
      <p:sp>
        <p:nvSpPr>
          <p:cNvPr id="549" name="Google Shape;549;p30"/>
          <p:cNvSpPr txBox="1"/>
          <p:nvPr/>
        </p:nvSpPr>
        <p:spPr>
          <a:xfrm>
            <a:off x="633700" y="1892200"/>
            <a:ext cx="470700" cy="300300"/>
          </a:xfrm>
          <a:prstGeom prst="rect">
            <a:avLst/>
          </a:prstGeom>
          <a:noFill/>
          <a:ln w="9525" cap="flat" cmpd="sng">
            <a:solidFill>
              <a:srgbClr val="000000"/>
            </a:solidFill>
            <a:prstDash val="dot"/>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latin typeface="Nanum Gothic"/>
                <a:ea typeface="Nanum Gothic"/>
                <a:cs typeface="Nanum Gothic"/>
                <a:sym typeface="Nanum Gothic"/>
              </a:rPr>
              <a:t>η</a:t>
            </a:r>
            <a:endParaRPr>
              <a:latin typeface="Nanum Gothic"/>
              <a:ea typeface="Nanum Gothic"/>
              <a:cs typeface="Nanum Gothic"/>
              <a:sym typeface="Nanum Gothic"/>
            </a:endParaRPr>
          </a:p>
        </p:txBody>
      </p:sp>
      <p:sp>
        <p:nvSpPr>
          <p:cNvPr id="550" name="Google Shape;550;p30"/>
          <p:cNvSpPr txBox="1"/>
          <p:nvPr/>
        </p:nvSpPr>
        <p:spPr>
          <a:xfrm>
            <a:off x="3188900" y="3696525"/>
            <a:ext cx="1549200" cy="300300"/>
          </a:xfrm>
          <a:prstGeom prst="rect">
            <a:avLst/>
          </a:prstGeom>
          <a:noFill/>
          <a:ln w="9525" cap="flat" cmpd="sng">
            <a:solidFill>
              <a:srgbClr val="000000"/>
            </a:solidFill>
            <a:prstDash val="dot"/>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latin typeface="Nanum Gothic"/>
                <a:ea typeface="Nanum Gothic"/>
                <a:cs typeface="Nanum Gothic"/>
                <a:sym typeface="Nanum Gothic"/>
              </a:rPr>
              <a:t>Amount of Data</a:t>
            </a:r>
            <a:endParaRPr>
              <a:latin typeface="Nanum Gothic"/>
              <a:ea typeface="Nanum Gothic"/>
              <a:cs typeface="Nanum Gothic"/>
              <a:sym typeface="Nanum Gothic"/>
            </a:endParaRPr>
          </a:p>
        </p:txBody>
      </p:sp>
      <p:sp>
        <p:nvSpPr>
          <p:cNvPr id="551" name="Google Shape;551;p30"/>
          <p:cNvSpPr txBox="1"/>
          <p:nvPr/>
        </p:nvSpPr>
        <p:spPr>
          <a:xfrm>
            <a:off x="2852800" y="4290400"/>
            <a:ext cx="3033000" cy="507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t>Why does Deep learning work?</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555"/>
        <p:cNvGrpSpPr/>
        <p:nvPr/>
      </p:nvGrpSpPr>
      <p:grpSpPr>
        <a:xfrm>
          <a:off x="0" y="0"/>
          <a:ext cx="0" cy="0"/>
          <a:chOff x="0" y="0"/>
          <a:chExt cx="0" cy="0"/>
        </a:xfrm>
      </p:grpSpPr>
      <p:sp>
        <p:nvSpPr>
          <p:cNvPr id="556" name="Google Shape;556;p31"/>
          <p:cNvSpPr/>
          <p:nvPr/>
        </p:nvSpPr>
        <p:spPr>
          <a:xfrm>
            <a:off x="4485958" y="899991"/>
            <a:ext cx="593100" cy="611700"/>
          </a:xfrm>
          <a:prstGeom prst="ellipse">
            <a:avLst/>
          </a:prstGeom>
          <a:solidFill>
            <a:srgbClr val="D9EAD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r>
              <a:rPr lang="en" sz="1100">
                <a:solidFill>
                  <a:schemeClr val="dk1"/>
                </a:solidFill>
              </a:rPr>
              <a:t>a</a:t>
            </a:r>
            <a:r>
              <a:rPr lang="en" sz="1100" baseline="30000">
                <a:solidFill>
                  <a:schemeClr val="dk1"/>
                </a:solidFill>
              </a:rPr>
              <a:t>[1]</a:t>
            </a:r>
            <a:r>
              <a:rPr lang="en" sz="1100" baseline="-25000">
                <a:solidFill>
                  <a:schemeClr val="dk1"/>
                </a:solidFill>
              </a:rPr>
              <a:t>1</a:t>
            </a:r>
            <a:endParaRPr sz="1200" baseline="-25000"/>
          </a:p>
        </p:txBody>
      </p:sp>
      <p:sp>
        <p:nvSpPr>
          <p:cNvPr id="557" name="Google Shape;557;p31"/>
          <p:cNvSpPr/>
          <p:nvPr/>
        </p:nvSpPr>
        <p:spPr>
          <a:xfrm>
            <a:off x="4485958" y="1790663"/>
            <a:ext cx="593100" cy="611700"/>
          </a:xfrm>
          <a:prstGeom prst="ellipse">
            <a:avLst/>
          </a:prstGeom>
          <a:solidFill>
            <a:srgbClr val="D9EAD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r>
              <a:rPr lang="en" sz="1100">
                <a:solidFill>
                  <a:schemeClr val="dk1"/>
                </a:solidFill>
              </a:rPr>
              <a:t>a</a:t>
            </a:r>
            <a:r>
              <a:rPr lang="en" sz="1100" baseline="30000">
                <a:solidFill>
                  <a:schemeClr val="dk1"/>
                </a:solidFill>
              </a:rPr>
              <a:t>[1]</a:t>
            </a:r>
            <a:r>
              <a:rPr lang="en" sz="1100" baseline="-25000">
                <a:solidFill>
                  <a:schemeClr val="dk1"/>
                </a:solidFill>
              </a:rPr>
              <a:t>2</a:t>
            </a:r>
            <a:endParaRPr sz="1600">
              <a:solidFill>
                <a:schemeClr val="dk1"/>
              </a:solidFill>
            </a:endParaRPr>
          </a:p>
        </p:txBody>
      </p:sp>
      <p:sp>
        <p:nvSpPr>
          <p:cNvPr id="558" name="Google Shape;558;p31"/>
          <p:cNvSpPr/>
          <p:nvPr/>
        </p:nvSpPr>
        <p:spPr>
          <a:xfrm>
            <a:off x="4485958" y="2681336"/>
            <a:ext cx="593100" cy="611700"/>
          </a:xfrm>
          <a:prstGeom prst="ellipse">
            <a:avLst/>
          </a:prstGeom>
          <a:solidFill>
            <a:srgbClr val="D9EAD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r>
              <a:rPr lang="en" sz="1100">
                <a:solidFill>
                  <a:schemeClr val="dk1"/>
                </a:solidFill>
              </a:rPr>
              <a:t>a</a:t>
            </a:r>
            <a:r>
              <a:rPr lang="en" sz="1100" baseline="30000">
                <a:solidFill>
                  <a:schemeClr val="dk1"/>
                </a:solidFill>
              </a:rPr>
              <a:t>[1]</a:t>
            </a:r>
            <a:r>
              <a:rPr lang="en" sz="1100" baseline="-25000">
                <a:solidFill>
                  <a:schemeClr val="dk1"/>
                </a:solidFill>
              </a:rPr>
              <a:t>3</a:t>
            </a:r>
            <a:endParaRPr sz="1600">
              <a:solidFill>
                <a:schemeClr val="dk1"/>
              </a:solidFill>
            </a:endParaRPr>
          </a:p>
        </p:txBody>
      </p:sp>
      <p:sp>
        <p:nvSpPr>
          <p:cNvPr id="559" name="Google Shape;559;p31"/>
          <p:cNvSpPr txBox="1"/>
          <p:nvPr/>
        </p:nvSpPr>
        <p:spPr>
          <a:xfrm>
            <a:off x="2892936" y="523808"/>
            <a:ext cx="818400" cy="376200"/>
          </a:xfrm>
          <a:prstGeom prst="rect">
            <a:avLst/>
          </a:prstGeom>
          <a:noFill/>
          <a:ln w="9525" cap="flat" cmpd="sng">
            <a:solidFill>
              <a:srgbClr val="000000"/>
            </a:solidFill>
            <a:prstDash val="solid"/>
            <a:round/>
            <a:headEnd type="none" w="sm" len="sm"/>
            <a:tailEnd type="none" w="sm" len="sm"/>
          </a:ln>
        </p:spPr>
        <p:txBody>
          <a:bodyPr spcFirstLastPara="1" wrap="square" lIns="91425" tIns="91425" rIns="91425" bIns="91425" anchor="t" anchorCtr="0">
            <a:noAutofit/>
          </a:bodyPr>
          <a:lstStyle/>
          <a:p>
            <a:pPr marL="0" lvl="0" indent="0" algn="ctr" rtl="0">
              <a:spcBef>
                <a:spcPts val="0"/>
              </a:spcBef>
              <a:spcAft>
                <a:spcPts val="0"/>
              </a:spcAft>
              <a:buNone/>
            </a:pPr>
            <a:r>
              <a:rPr lang="en" sz="1200">
                <a:latin typeface="Consolas"/>
                <a:ea typeface="Consolas"/>
                <a:cs typeface="Consolas"/>
                <a:sym typeface="Consolas"/>
              </a:rPr>
              <a:t>Input</a:t>
            </a:r>
            <a:endParaRPr sz="1200">
              <a:latin typeface="Consolas"/>
              <a:ea typeface="Consolas"/>
              <a:cs typeface="Consolas"/>
              <a:sym typeface="Consolas"/>
            </a:endParaRPr>
          </a:p>
        </p:txBody>
      </p:sp>
      <p:sp>
        <p:nvSpPr>
          <p:cNvPr id="560" name="Google Shape;560;p31"/>
          <p:cNvSpPr txBox="1"/>
          <p:nvPr/>
        </p:nvSpPr>
        <p:spPr>
          <a:xfrm>
            <a:off x="4346283" y="313350"/>
            <a:ext cx="818400" cy="376200"/>
          </a:xfrm>
          <a:prstGeom prst="rect">
            <a:avLst/>
          </a:prstGeom>
          <a:noFill/>
          <a:ln w="9525" cap="flat" cmpd="sng">
            <a:solidFill>
              <a:srgbClr val="000000"/>
            </a:solidFill>
            <a:prstDash val="solid"/>
            <a:round/>
            <a:headEnd type="none" w="sm" len="sm"/>
            <a:tailEnd type="none" w="sm" len="sm"/>
          </a:ln>
        </p:spPr>
        <p:txBody>
          <a:bodyPr spcFirstLastPara="1" wrap="square" lIns="91425" tIns="91425" rIns="91425" bIns="91425" anchor="t" anchorCtr="0">
            <a:noAutofit/>
          </a:bodyPr>
          <a:lstStyle/>
          <a:p>
            <a:pPr marL="0" lvl="0" indent="0" algn="ctr" rtl="0">
              <a:spcBef>
                <a:spcPts val="0"/>
              </a:spcBef>
              <a:spcAft>
                <a:spcPts val="0"/>
              </a:spcAft>
              <a:buNone/>
            </a:pPr>
            <a:r>
              <a:rPr lang="en" sz="1200">
                <a:latin typeface="Consolas"/>
                <a:ea typeface="Consolas"/>
                <a:cs typeface="Consolas"/>
                <a:sym typeface="Consolas"/>
              </a:rPr>
              <a:t>Hidden</a:t>
            </a:r>
            <a:endParaRPr sz="1200">
              <a:latin typeface="Consolas"/>
              <a:ea typeface="Consolas"/>
              <a:cs typeface="Consolas"/>
              <a:sym typeface="Consolas"/>
            </a:endParaRPr>
          </a:p>
        </p:txBody>
      </p:sp>
      <p:sp>
        <p:nvSpPr>
          <p:cNvPr id="561" name="Google Shape;561;p31"/>
          <p:cNvSpPr txBox="1"/>
          <p:nvPr/>
        </p:nvSpPr>
        <p:spPr>
          <a:xfrm>
            <a:off x="5799631" y="523808"/>
            <a:ext cx="818400" cy="376200"/>
          </a:xfrm>
          <a:prstGeom prst="rect">
            <a:avLst/>
          </a:prstGeom>
          <a:noFill/>
          <a:ln w="9525" cap="flat" cmpd="sng">
            <a:solidFill>
              <a:srgbClr val="000000"/>
            </a:solidFill>
            <a:prstDash val="solid"/>
            <a:round/>
            <a:headEnd type="none" w="sm" len="sm"/>
            <a:tailEnd type="none" w="sm" len="sm"/>
          </a:ln>
        </p:spPr>
        <p:txBody>
          <a:bodyPr spcFirstLastPara="1" wrap="square" lIns="91425" tIns="91425" rIns="91425" bIns="91425" anchor="t" anchorCtr="0">
            <a:noAutofit/>
          </a:bodyPr>
          <a:lstStyle/>
          <a:p>
            <a:pPr marL="0" lvl="0" indent="0" algn="ctr" rtl="0">
              <a:spcBef>
                <a:spcPts val="0"/>
              </a:spcBef>
              <a:spcAft>
                <a:spcPts val="0"/>
              </a:spcAft>
              <a:buNone/>
            </a:pPr>
            <a:r>
              <a:rPr lang="en" sz="1200">
                <a:latin typeface="Consolas"/>
                <a:ea typeface="Consolas"/>
                <a:cs typeface="Consolas"/>
                <a:sym typeface="Consolas"/>
              </a:rPr>
              <a:t>Output</a:t>
            </a:r>
            <a:endParaRPr sz="1200">
              <a:latin typeface="Consolas"/>
              <a:ea typeface="Consolas"/>
              <a:cs typeface="Consolas"/>
              <a:sym typeface="Consolas"/>
            </a:endParaRPr>
          </a:p>
        </p:txBody>
      </p:sp>
      <p:sp>
        <p:nvSpPr>
          <p:cNvPr id="562" name="Google Shape;562;p31"/>
          <p:cNvSpPr txBox="1"/>
          <p:nvPr/>
        </p:nvSpPr>
        <p:spPr>
          <a:xfrm>
            <a:off x="2486078" y="4362875"/>
            <a:ext cx="912600" cy="376200"/>
          </a:xfrm>
          <a:prstGeom prst="rect">
            <a:avLst/>
          </a:prstGeom>
          <a:solidFill>
            <a:srgbClr val="EFEFEF"/>
          </a:solidFill>
          <a:ln w="9525" cap="flat" cmpd="sng">
            <a:solidFill>
              <a:srgbClr val="000000"/>
            </a:solidFill>
            <a:prstDash val="solid"/>
            <a:round/>
            <a:headEnd type="none" w="sm" len="sm"/>
            <a:tailEnd type="none" w="sm" len="sm"/>
          </a:ln>
        </p:spPr>
        <p:txBody>
          <a:bodyPr spcFirstLastPara="1" wrap="square" lIns="91425" tIns="91425" rIns="91425" bIns="91425" anchor="t" anchorCtr="0">
            <a:noAutofit/>
          </a:bodyPr>
          <a:lstStyle/>
          <a:p>
            <a:pPr marL="0" lvl="0" indent="0" algn="ctr" rtl="0">
              <a:spcBef>
                <a:spcPts val="0"/>
              </a:spcBef>
              <a:spcAft>
                <a:spcPts val="0"/>
              </a:spcAft>
              <a:buNone/>
            </a:pPr>
            <a:r>
              <a:rPr lang="en">
                <a:latin typeface="Consolas"/>
                <a:ea typeface="Consolas"/>
                <a:cs typeface="Consolas"/>
                <a:sym typeface="Consolas"/>
              </a:rPr>
              <a:t>X = A</a:t>
            </a:r>
            <a:r>
              <a:rPr lang="en" baseline="30000">
                <a:latin typeface="Consolas"/>
                <a:ea typeface="Consolas"/>
                <a:cs typeface="Consolas"/>
                <a:sym typeface="Consolas"/>
              </a:rPr>
              <a:t>[0]</a:t>
            </a:r>
            <a:endParaRPr baseline="30000">
              <a:latin typeface="Consolas"/>
              <a:ea typeface="Consolas"/>
              <a:cs typeface="Consolas"/>
              <a:sym typeface="Consolas"/>
            </a:endParaRPr>
          </a:p>
        </p:txBody>
      </p:sp>
      <p:sp>
        <p:nvSpPr>
          <p:cNvPr id="563" name="Google Shape;563;p31"/>
          <p:cNvSpPr/>
          <p:nvPr/>
        </p:nvSpPr>
        <p:spPr>
          <a:xfrm>
            <a:off x="4485958" y="3572009"/>
            <a:ext cx="593100" cy="611700"/>
          </a:xfrm>
          <a:prstGeom prst="ellipse">
            <a:avLst/>
          </a:prstGeom>
          <a:solidFill>
            <a:srgbClr val="D9EAD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r>
              <a:rPr lang="en" sz="1100">
                <a:solidFill>
                  <a:schemeClr val="dk1"/>
                </a:solidFill>
              </a:rPr>
              <a:t>a</a:t>
            </a:r>
            <a:r>
              <a:rPr lang="en" sz="1100" baseline="30000">
                <a:solidFill>
                  <a:schemeClr val="dk1"/>
                </a:solidFill>
              </a:rPr>
              <a:t>[1]</a:t>
            </a:r>
            <a:r>
              <a:rPr lang="en" sz="1100" baseline="-25000">
                <a:solidFill>
                  <a:schemeClr val="dk1"/>
                </a:solidFill>
              </a:rPr>
              <a:t>4</a:t>
            </a:r>
            <a:endParaRPr sz="1600">
              <a:solidFill>
                <a:schemeClr val="dk1"/>
              </a:solidFill>
            </a:endParaRPr>
          </a:p>
        </p:txBody>
      </p:sp>
      <p:sp>
        <p:nvSpPr>
          <p:cNvPr id="564" name="Google Shape;564;p31"/>
          <p:cNvSpPr/>
          <p:nvPr/>
        </p:nvSpPr>
        <p:spPr>
          <a:xfrm>
            <a:off x="2900281" y="2255806"/>
            <a:ext cx="79500" cy="68400"/>
          </a:xfrm>
          <a:prstGeom prst="flowChartConnector">
            <a:avLst/>
          </a:prstGeom>
          <a:solidFill>
            <a:srgbClr val="B7B7B7"/>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31"/>
          <p:cNvSpPr/>
          <p:nvPr/>
        </p:nvSpPr>
        <p:spPr>
          <a:xfrm>
            <a:off x="2900281" y="2523294"/>
            <a:ext cx="79500" cy="68400"/>
          </a:xfrm>
          <a:prstGeom prst="flowChartConnector">
            <a:avLst/>
          </a:prstGeom>
          <a:solidFill>
            <a:srgbClr val="B7B7B7"/>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31"/>
          <p:cNvSpPr/>
          <p:nvPr/>
        </p:nvSpPr>
        <p:spPr>
          <a:xfrm>
            <a:off x="2900281" y="2790781"/>
            <a:ext cx="79500" cy="68400"/>
          </a:xfrm>
          <a:prstGeom prst="flowChartConnector">
            <a:avLst/>
          </a:prstGeom>
          <a:solidFill>
            <a:srgbClr val="B7B7B7"/>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567;p31"/>
          <p:cNvSpPr/>
          <p:nvPr/>
        </p:nvSpPr>
        <p:spPr>
          <a:xfrm>
            <a:off x="5952022" y="2280801"/>
            <a:ext cx="538800" cy="557700"/>
          </a:xfrm>
          <a:prstGeom prst="ellipse">
            <a:avLst/>
          </a:prstGeom>
          <a:solidFill>
            <a:srgbClr val="F4CCC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r>
              <a:rPr lang="en" sz="1100">
                <a:solidFill>
                  <a:schemeClr val="dk1"/>
                </a:solidFill>
              </a:rPr>
              <a:t>a</a:t>
            </a:r>
            <a:r>
              <a:rPr lang="en" sz="1100" baseline="30000">
                <a:solidFill>
                  <a:schemeClr val="dk1"/>
                </a:solidFill>
              </a:rPr>
              <a:t>[2]</a:t>
            </a:r>
            <a:endParaRPr sz="1600">
              <a:solidFill>
                <a:schemeClr val="dk1"/>
              </a:solidFill>
            </a:endParaRPr>
          </a:p>
        </p:txBody>
      </p:sp>
      <p:cxnSp>
        <p:nvCxnSpPr>
          <p:cNvPr id="568" name="Google Shape;568;p31"/>
          <p:cNvCxnSpPr>
            <a:stCxn id="564" idx="6"/>
            <a:endCxn id="556" idx="2"/>
          </p:cNvCxnSpPr>
          <p:nvPr/>
        </p:nvCxnSpPr>
        <p:spPr>
          <a:xfrm rot="10800000" flipH="1">
            <a:off x="2979781" y="1205806"/>
            <a:ext cx="1506300" cy="1084200"/>
          </a:xfrm>
          <a:prstGeom prst="straightConnector1">
            <a:avLst/>
          </a:prstGeom>
          <a:noFill/>
          <a:ln w="9525" cap="flat" cmpd="sng">
            <a:solidFill>
              <a:schemeClr val="dk2"/>
            </a:solidFill>
            <a:prstDash val="solid"/>
            <a:round/>
            <a:headEnd type="none" w="med" len="med"/>
            <a:tailEnd type="triangle" w="med" len="med"/>
          </a:ln>
        </p:spPr>
      </p:cxnSp>
      <p:cxnSp>
        <p:nvCxnSpPr>
          <p:cNvPr id="569" name="Google Shape;569;p31"/>
          <p:cNvCxnSpPr>
            <a:stCxn id="565" idx="6"/>
            <a:endCxn id="556" idx="2"/>
          </p:cNvCxnSpPr>
          <p:nvPr/>
        </p:nvCxnSpPr>
        <p:spPr>
          <a:xfrm rot="10800000" flipH="1">
            <a:off x="2979781" y="1205694"/>
            <a:ext cx="1506300" cy="1351800"/>
          </a:xfrm>
          <a:prstGeom prst="straightConnector1">
            <a:avLst/>
          </a:prstGeom>
          <a:noFill/>
          <a:ln w="9525" cap="flat" cmpd="sng">
            <a:solidFill>
              <a:schemeClr val="dk2"/>
            </a:solidFill>
            <a:prstDash val="solid"/>
            <a:round/>
            <a:headEnd type="none" w="med" len="med"/>
            <a:tailEnd type="triangle" w="med" len="med"/>
          </a:ln>
        </p:spPr>
      </p:cxnSp>
      <p:cxnSp>
        <p:nvCxnSpPr>
          <p:cNvPr id="570" name="Google Shape;570;p31"/>
          <p:cNvCxnSpPr>
            <a:stCxn id="566" idx="6"/>
            <a:endCxn id="556" idx="2"/>
          </p:cNvCxnSpPr>
          <p:nvPr/>
        </p:nvCxnSpPr>
        <p:spPr>
          <a:xfrm rot="10800000" flipH="1">
            <a:off x="2979781" y="1205881"/>
            <a:ext cx="1506300" cy="1619100"/>
          </a:xfrm>
          <a:prstGeom prst="straightConnector1">
            <a:avLst/>
          </a:prstGeom>
          <a:noFill/>
          <a:ln w="9525" cap="flat" cmpd="sng">
            <a:solidFill>
              <a:schemeClr val="dk2"/>
            </a:solidFill>
            <a:prstDash val="solid"/>
            <a:round/>
            <a:headEnd type="none" w="med" len="med"/>
            <a:tailEnd type="triangle" w="med" len="med"/>
          </a:ln>
        </p:spPr>
      </p:cxnSp>
      <p:cxnSp>
        <p:nvCxnSpPr>
          <p:cNvPr id="571" name="Google Shape;571;p31"/>
          <p:cNvCxnSpPr>
            <a:stCxn id="564" idx="6"/>
            <a:endCxn id="557" idx="2"/>
          </p:cNvCxnSpPr>
          <p:nvPr/>
        </p:nvCxnSpPr>
        <p:spPr>
          <a:xfrm rot="10800000" flipH="1">
            <a:off x="2979781" y="2096506"/>
            <a:ext cx="1506300" cy="193500"/>
          </a:xfrm>
          <a:prstGeom prst="straightConnector1">
            <a:avLst/>
          </a:prstGeom>
          <a:noFill/>
          <a:ln w="9525" cap="flat" cmpd="sng">
            <a:solidFill>
              <a:schemeClr val="dk2"/>
            </a:solidFill>
            <a:prstDash val="solid"/>
            <a:round/>
            <a:headEnd type="none" w="med" len="med"/>
            <a:tailEnd type="triangle" w="med" len="med"/>
          </a:ln>
        </p:spPr>
      </p:cxnSp>
      <p:cxnSp>
        <p:nvCxnSpPr>
          <p:cNvPr id="572" name="Google Shape;572;p31"/>
          <p:cNvCxnSpPr>
            <a:stCxn id="564" idx="6"/>
            <a:endCxn id="558" idx="2"/>
          </p:cNvCxnSpPr>
          <p:nvPr/>
        </p:nvCxnSpPr>
        <p:spPr>
          <a:xfrm>
            <a:off x="2979781" y="2290006"/>
            <a:ext cx="1506300" cy="697200"/>
          </a:xfrm>
          <a:prstGeom prst="straightConnector1">
            <a:avLst/>
          </a:prstGeom>
          <a:noFill/>
          <a:ln w="9525" cap="flat" cmpd="sng">
            <a:solidFill>
              <a:schemeClr val="dk2"/>
            </a:solidFill>
            <a:prstDash val="solid"/>
            <a:round/>
            <a:headEnd type="none" w="med" len="med"/>
            <a:tailEnd type="triangle" w="med" len="med"/>
          </a:ln>
        </p:spPr>
      </p:cxnSp>
      <p:cxnSp>
        <p:nvCxnSpPr>
          <p:cNvPr id="573" name="Google Shape;573;p31"/>
          <p:cNvCxnSpPr>
            <a:stCxn id="564" idx="5"/>
            <a:endCxn id="563" idx="2"/>
          </p:cNvCxnSpPr>
          <p:nvPr/>
        </p:nvCxnSpPr>
        <p:spPr>
          <a:xfrm>
            <a:off x="2968138" y="2314189"/>
            <a:ext cx="1517700" cy="1563600"/>
          </a:xfrm>
          <a:prstGeom prst="straightConnector1">
            <a:avLst/>
          </a:prstGeom>
          <a:noFill/>
          <a:ln w="9525" cap="flat" cmpd="sng">
            <a:solidFill>
              <a:schemeClr val="dk2"/>
            </a:solidFill>
            <a:prstDash val="solid"/>
            <a:round/>
            <a:headEnd type="none" w="med" len="med"/>
            <a:tailEnd type="triangle" w="med" len="med"/>
          </a:ln>
        </p:spPr>
      </p:cxnSp>
      <p:cxnSp>
        <p:nvCxnSpPr>
          <p:cNvPr id="574" name="Google Shape;574;p31"/>
          <p:cNvCxnSpPr>
            <a:stCxn id="565" idx="6"/>
            <a:endCxn id="557" idx="2"/>
          </p:cNvCxnSpPr>
          <p:nvPr/>
        </p:nvCxnSpPr>
        <p:spPr>
          <a:xfrm rot="10800000" flipH="1">
            <a:off x="2979781" y="2096394"/>
            <a:ext cx="1506300" cy="461100"/>
          </a:xfrm>
          <a:prstGeom prst="straightConnector1">
            <a:avLst/>
          </a:prstGeom>
          <a:noFill/>
          <a:ln w="9525" cap="flat" cmpd="sng">
            <a:solidFill>
              <a:schemeClr val="dk2"/>
            </a:solidFill>
            <a:prstDash val="solid"/>
            <a:round/>
            <a:headEnd type="none" w="med" len="med"/>
            <a:tailEnd type="triangle" w="med" len="med"/>
          </a:ln>
        </p:spPr>
      </p:cxnSp>
      <p:cxnSp>
        <p:nvCxnSpPr>
          <p:cNvPr id="575" name="Google Shape;575;p31"/>
          <p:cNvCxnSpPr>
            <a:stCxn id="565" idx="6"/>
            <a:endCxn id="558" idx="2"/>
          </p:cNvCxnSpPr>
          <p:nvPr/>
        </p:nvCxnSpPr>
        <p:spPr>
          <a:xfrm>
            <a:off x="2979781" y="2557494"/>
            <a:ext cx="1506300" cy="429600"/>
          </a:xfrm>
          <a:prstGeom prst="straightConnector1">
            <a:avLst/>
          </a:prstGeom>
          <a:noFill/>
          <a:ln w="9525" cap="flat" cmpd="sng">
            <a:solidFill>
              <a:schemeClr val="dk2"/>
            </a:solidFill>
            <a:prstDash val="solid"/>
            <a:round/>
            <a:headEnd type="none" w="med" len="med"/>
            <a:tailEnd type="triangle" w="med" len="med"/>
          </a:ln>
        </p:spPr>
      </p:cxnSp>
      <p:cxnSp>
        <p:nvCxnSpPr>
          <p:cNvPr id="576" name="Google Shape;576;p31"/>
          <p:cNvCxnSpPr>
            <a:stCxn id="565" idx="6"/>
            <a:endCxn id="563" idx="2"/>
          </p:cNvCxnSpPr>
          <p:nvPr/>
        </p:nvCxnSpPr>
        <p:spPr>
          <a:xfrm>
            <a:off x="2979781" y="2557494"/>
            <a:ext cx="1506300" cy="1320300"/>
          </a:xfrm>
          <a:prstGeom prst="straightConnector1">
            <a:avLst/>
          </a:prstGeom>
          <a:noFill/>
          <a:ln w="9525" cap="flat" cmpd="sng">
            <a:solidFill>
              <a:schemeClr val="dk2"/>
            </a:solidFill>
            <a:prstDash val="solid"/>
            <a:round/>
            <a:headEnd type="none" w="med" len="med"/>
            <a:tailEnd type="triangle" w="med" len="med"/>
          </a:ln>
        </p:spPr>
      </p:cxnSp>
      <p:cxnSp>
        <p:nvCxnSpPr>
          <p:cNvPr id="577" name="Google Shape;577;p31"/>
          <p:cNvCxnSpPr>
            <a:stCxn id="566" idx="6"/>
            <a:endCxn id="557" idx="2"/>
          </p:cNvCxnSpPr>
          <p:nvPr/>
        </p:nvCxnSpPr>
        <p:spPr>
          <a:xfrm rot="10800000" flipH="1">
            <a:off x="2979781" y="2096581"/>
            <a:ext cx="1506300" cy="728400"/>
          </a:xfrm>
          <a:prstGeom prst="straightConnector1">
            <a:avLst/>
          </a:prstGeom>
          <a:noFill/>
          <a:ln w="9525" cap="flat" cmpd="sng">
            <a:solidFill>
              <a:schemeClr val="dk2"/>
            </a:solidFill>
            <a:prstDash val="solid"/>
            <a:round/>
            <a:headEnd type="none" w="med" len="med"/>
            <a:tailEnd type="triangle" w="med" len="med"/>
          </a:ln>
        </p:spPr>
      </p:cxnSp>
      <p:cxnSp>
        <p:nvCxnSpPr>
          <p:cNvPr id="578" name="Google Shape;578;p31"/>
          <p:cNvCxnSpPr>
            <a:stCxn id="566" idx="6"/>
            <a:endCxn id="558" idx="2"/>
          </p:cNvCxnSpPr>
          <p:nvPr/>
        </p:nvCxnSpPr>
        <p:spPr>
          <a:xfrm>
            <a:off x="2979781" y="2824981"/>
            <a:ext cx="1506300" cy="162300"/>
          </a:xfrm>
          <a:prstGeom prst="straightConnector1">
            <a:avLst/>
          </a:prstGeom>
          <a:noFill/>
          <a:ln w="9525" cap="flat" cmpd="sng">
            <a:solidFill>
              <a:schemeClr val="dk2"/>
            </a:solidFill>
            <a:prstDash val="solid"/>
            <a:round/>
            <a:headEnd type="none" w="med" len="med"/>
            <a:tailEnd type="triangle" w="med" len="med"/>
          </a:ln>
        </p:spPr>
      </p:cxnSp>
      <p:cxnSp>
        <p:nvCxnSpPr>
          <p:cNvPr id="579" name="Google Shape;579;p31"/>
          <p:cNvCxnSpPr>
            <a:stCxn id="566" idx="6"/>
            <a:endCxn id="563" idx="2"/>
          </p:cNvCxnSpPr>
          <p:nvPr/>
        </p:nvCxnSpPr>
        <p:spPr>
          <a:xfrm>
            <a:off x="2979781" y="2824981"/>
            <a:ext cx="1506300" cy="1053000"/>
          </a:xfrm>
          <a:prstGeom prst="straightConnector1">
            <a:avLst/>
          </a:prstGeom>
          <a:noFill/>
          <a:ln w="9525" cap="flat" cmpd="sng">
            <a:solidFill>
              <a:schemeClr val="dk2"/>
            </a:solidFill>
            <a:prstDash val="solid"/>
            <a:round/>
            <a:headEnd type="none" w="med" len="med"/>
            <a:tailEnd type="triangle" w="med" len="med"/>
          </a:ln>
        </p:spPr>
      </p:cxnSp>
      <p:cxnSp>
        <p:nvCxnSpPr>
          <p:cNvPr id="580" name="Google Shape;580;p31"/>
          <p:cNvCxnSpPr>
            <a:stCxn id="567" idx="6"/>
            <a:endCxn id="581" idx="1"/>
          </p:cNvCxnSpPr>
          <p:nvPr/>
        </p:nvCxnSpPr>
        <p:spPr>
          <a:xfrm rot="10800000" flipH="1">
            <a:off x="6490822" y="2557551"/>
            <a:ext cx="683700" cy="2100"/>
          </a:xfrm>
          <a:prstGeom prst="straightConnector1">
            <a:avLst/>
          </a:prstGeom>
          <a:noFill/>
          <a:ln w="19050" cap="flat" cmpd="sng">
            <a:solidFill>
              <a:schemeClr val="dk2"/>
            </a:solidFill>
            <a:prstDash val="solid"/>
            <a:round/>
            <a:headEnd type="none" w="med" len="med"/>
            <a:tailEnd type="triangle" w="med" len="med"/>
          </a:ln>
        </p:spPr>
      </p:cxnSp>
      <p:sp>
        <p:nvSpPr>
          <p:cNvPr id="582" name="Google Shape;582;p31"/>
          <p:cNvSpPr txBox="1"/>
          <p:nvPr/>
        </p:nvSpPr>
        <p:spPr>
          <a:xfrm>
            <a:off x="4217647" y="4362875"/>
            <a:ext cx="912600" cy="376200"/>
          </a:xfrm>
          <a:prstGeom prst="rect">
            <a:avLst/>
          </a:prstGeom>
          <a:solidFill>
            <a:srgbClr val="EFEFEF"/>
          </a:solidFill>
          <a:ln w="9525" cap="flat" cmpd="sng">
            <a:solidFill>
              <a:srgbClr val="000000"/>
            </a:solidFill>
            <a:prstDash val="solid"/>
            <a:round/>
            <a:headEnd type="none" w="sm" len="sm"/>
            <a:tailEnd type="none" w="sm" len="sm"/>
          </a:ln>
        </p:spPr>
        <p:txBody>
          <a:bodyPr spcFirstLastPara="1" wrap="square" lIns="91425" tIns="91425" rIns="91425" bIns="91425" anchor="t" anchorCtr="0">
            <a:noAutofit/>
          </a:bodyPr>
          <a:lstStyle/>
          <a:p>
            <a:pPr marL="0" lvl="0" indent="0" algn="ctr" rtl="0">
              <a:spcBef>
                <a:spcPts val="0"/>
              </a:spcBef>
              <a:spcAft>
                <a:spcPts val="0"/>
              </a:spcAft>
              <a:buNone/>
            </a:pPr>
            <a:r>
              <a:rPr lang="en">
                <a:latin typeface="Consolas"/>
                <a:ea typeface="Consolas"/>
                <a:cs typeface="Consolas"/>
                <a:sym typeface="Consolas"/>
              </a:rPr>
              <a:t>A</a:t>
            </a:r>
            <a:r>
              <a:rPr lang="en" baseline="30000">
                <a:latin typeface="Consolas"/>
                <a:ea typeface="Consolas"/>
                <a:cs typeface="Consolas"/>
                <a:sym typeface="Consolas"/>
              </a:rPr>
              <a:t>[1]</a:t>
            </a:r>
            <a:endParaRPr baseline="30000">
              <a:latin typeface="Consolas"/>
              <a:ea typeface="Consolas"/>
              <a:cs typeface="Consolas"/>
              <a:sym typeface="Consolas"/>
            </a:endParaRPr>
          </a:p>
        </p:txBody>
      </p:sp>
      <p:sp>
        <p:nvSpPr>
          <p:cNvPr id="583" name="Google Shape;583;p31"/>
          <p:cNvSpPr txBox="1"/>
          <p:nvPr/>
        </p:nvSpPr>
        <p:spPr>
          <a:xfrm>
            <a:off x="6076972" y="4362875"/>
            <a:ext cx="912600" cy="376200"/>
          </a:xfrm>
          <a:prstGeom prst="rect">
            <a:avLst/>
          </a:prstGeom>
          <a:solidFill>
            <a:srgbClr val="EFEFEF"/>
          </a:solidFill>
          <a:ln w="9525" cap="flat" cmpd="sng">
            <a:solidFill>
              <a:srgbClr val="000000"/>
            </a:solidFill>
            <a:prstDash val="solid"/>
            <a:round/>
            <a:headEnd type="none" w="sm" len="sm"/>
            <a:tailEnd type="none" w="sm" len="sm"/>
          </a:ln>
        </p:spPr>
        <p:txBody>
          <a:bodyPr spcFirstLastPara="1" wrap="square" lIns="91425" tIns="91425" rIns="91425" bIns="91425" anchor="t" anchorCtr="0">
            <a:noAutofit/>
          </a:bodyPr>
          <a:lstStyle/>
          <a:p>
            <a:pPr marL="0" lvl="0" indent="0" algn="ctr" rtl="0">
              <a:spcBef>
                <a:spcPts val="0"/>
              </a:spcBef>
              <a:spcAft>
                <a:spcPts val="0"/>
              </a:spcAft>
              <a:buNone/>
            </a:pPr>
            <a:r>
              <a:rPr lang="en">
                <a:latin typeface="Consolas"/>
                <a:ea typeface="Consolas"/>
                <a:cs typeface="Consolas"/>
                <a:sym typeface="Consolas"/>
              </a:rPr>
              <a:t>A</a:t>
            </a:r>
            <a:r>
              <a:rPr lang="en" baseline="30000">
                <a:latin typeface="Consolas"/>
                <a:ea typeface="Consolas"/>
                <a:cs typeface="Consolas"/>
                <a:sym typeface="Consolas"/>
              </a:rPr>
              <a:t>[2]</a:t>
            </a:r>
            <a:endParaRPr baseline="30000">
              <a:latin typeface="Consolas"/>
              <a:ea typeface="Consolas"/>
              <a:cs typeface="Consolas"/>
              <a:sym typeface="Consolas"/>
            </a:endParaRPr>
          </a:p>
        </p:txBody>
      </p:sp>
      <p:sp>
        <p:nvSpPr>
          <p:cNvPr id="584" name="Google Shape;584;p31"/>
          <p:cNvSpPr/>
          <p:nvPr/>
        </p:nvSpPr>
        <p:spPr>
          <a:xfrm>
            <a:off x="2795108" y="1609101"/>
            <a:ext cx="347100" cy="1971000"/>
          </a:xfrm>
          <a:prstGeom prst="leftBracket">
            <a:avLst>
              <a:gd name="adj" fmla="val 8333"/>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 name="Google Shape;585;p31"/>
          <p:cNvSpPr txBox="1"/>
          <p:nvPr/>
        </p:nvSpPr>
        <p:spPr>
          <a:xfrm>
            <a:off x="2280100" y="2371550"/>
            <a:ext cx="452100" cy="376200"/>
          </a:xfrm>
          <a:prstGeom prst="rect">
            <a:avLst/>
          </a:prstGeom>
          <a:solidFill>
            <a:srgbClr val="EFEFEF"/>
          </a:solidFill>
          <a:ln w="9525" cap="flat" cmpd="sng">
            <a:solidFill>
              <a:srgbClr val="000000"/>
            </a:solidFill>
            <a:prstDash val="solid"/>
            <a:round/>
            <a:headEnd type="none" w="sm" len="sm"/>
            <a:tailEnd type="none" w="sm" len="sm"/>
          </a:ln>
        </p:spPr>
        <p:txBody>
          <a:bodyPr spcFirstLastPara="1" wrap="square" lIns="91425" tIns="91425" rIns="91425" bIns="91425" anchor="t" anchorCtr="0">
            <a:noAutofit/>
          </a:bodyPr>
          <a:lstStyle/>
          <a:p>
            <a:pPr marL="0" lvl="0" indent="0" algn="ctr" rtl="0">
              <a:spcBef>
                <a:spcPts val="0"/>
              </a:spcBef>
              <a:spcAft>
                <a:spcPts val="0"/>
              </a:spcAft>
              <a:buNone/>
            </a:pPr>
            <a:r>
              <a:rPr lang="en" sz="1200" b="1">
                <a:latin typeface="Consolas"/>
                <a:ea typeface="Consolas"/>
                <a:cs typeface="Consolas"/>
                <a:sym typeface="Consolas"/>
              </a:rPr>
              <a:t>X</a:t>
            </a:r>
            <a:endParaRPr sz="1200" b="1">
              <a:latin typeface="Consolas"/>
              <a:ea typeface="Consolas"/>
              <a:cs typeface="Consolas"/>
              <a:sym typeface="Consolas"/>
            </a:endParaRPr>
          </a:p>
        </p:txBody>
      </p:sp>
      <p:cxnSp>
        <p:nvCxnSpPr>
          <p:cNvPr id="586" name="Google Shape;586;p31"/>
          <p:cNvCxnSpPr>
            <a:stCxn id="563" idx="6"/>
            <a:endCxn id="567" idx="2"/>
          </p:cNvCxnSpPr>
          <p:nvPr/>
        </p:nvCxnSpPr>
        <p:spPr>
          <a:xfrm rot="10800000" flipH="1">
            <a:off x="5079058" y="2559659"/>
            <a:ext cx="873000" cy="1318200"/>
          </a:xfrm>
          <a:prstGeom prst="straightConnector1">
            <a:avLst/>
          </a:prstGeom>
          <a:noFill/>
          <a:ln w="9525" cap="flat" cmpd="sng">
            <a:solidFill>
              <a:schemeClr val="dk2"/>
            </a:solidFill>
            <a:prstDash val="solid"/>
            <a:round/>
            <a:headEnd type="none" w="med" len="med"/>
            <a:tailEnd type="triangle" w="med" len="med"/>
          </a:ln>
        </p:spPr>
      </p:cxnSp>
      <p:cxnSp>
        <p:nvCxnSpPr>
          <p:cNvPr id="587" name="Google Shape;587;p31"/>
          <p:cNvCxnSpPr>
            <a:stCxn id="558" idx="6"/>
            <a:endCxn id="567" idx="2"/>
          </p:cNvCxnSpPr>
          <p:nvPr/>
        </p:nvCxnSpPr>
        <p:spPr>
          <a:xfrm rot="10800000" flipH="1">
            <a:off x="5079058" y="2559686"/>
            <a:ext cx="873000" cy="427500"/>
          </a:xfrm>
          <a:prstGeom prst="straightConnector1">
            <a:avLst/>
          </a:prstGeom>
          <a:noFill/>
          <a:ln w="9525" cap="flat" cmpd="sng">
            <a:solidFill>
              <a:schemeClr val="dk2"/>
            </a:solidFill>
            <a:prstDash val="solid"/>
            <a:round/>
            <a:headEnd type="none" w="med" len="med"/>
            <a:tailEnd type="triangle" w="med" len="med"/>
          </a:ln>
        </p:spPr>
      </p:cxnSp>
      <p:cxnSp>
        <p:nvCxnSpPr>
          <p:cNvPr id="588" name="Google Shape;588;p31"/>
          <p:cNvCxnSpPr>
            <a:stCxn id="557" idx="6"/>
            <a:endCxn id="567" idx="2"/>
          </p:cNvCxnSpPr>
          <p:nvPr/>
        </p:nvCxnSpPr>
        <p:spPr>
          <a:xfrm>
            <a:off x="5079058" y="2096513"/>
            <a:ext cx="873000" cy="463200"/>
          </a:xfrm>
          <a:prstGeom prst="straightConnector1">
            <a:avLst/>
          </a:prstGeom>
          <a:noFill/>
          <a:ln w="9525" cap="flat" cmpd="sng">
            <a:solidFill>
              <a:schemeClr val="dk2"/>
            </a:solidFill>
            <a:prstDash val="solid"/>
            <a:round/>
            <a:headEnd type="none" w="med" len="med"/>
            <a:tailEnd type="triangle" w="med" len="med"/>
          </a:ln>
        </p:spPr>
      </p:cxnSp>
      <p:cxnSp>
        <p:nvCxnSpPr>
          <p:cNvPr id="589" name="Google Shape;589;p31"/>
          <p:cNvCxnSpPr>
            <a:stCxn id="556" idx="6"/>
            <a:endCxn id="567" idx="2"/>
          </p:cNvCxnSpPr>
          <p:nvPr/>
        </p:nvCxnSpPr>
        <p:spPr>
          <a:xfrm>
            <a:off x="5079058" y="1205841"/>
            <a:ext cx="873000" cy="1353900"/>
          </a:xfrm>
          <a:prstGeom prst="straightConnector1">
            <a:avLst/>
          </a:prstGeom>
          <a:noFill/>
          <a:ln w="9525" cap="flat" cmpd="sng">
            <a:solidFill>
              <a:schemeClr val="dk2"/>
            </a:solidFill>
            <a:prstDash val="solid"/>
            <a:round/>
            <a:headEnd type="none" w="med" len="med"/>
            <a:tailEnd type="triangle" w="med" len="med"/>
          </a:ln>
        </p:spPr>
      </p:cxnSp>
      <p:sp>
        <p:nvSpPr>
          <p:cNvPr id="581" name="Google Shape;581;p31"/>
          <p:cNvSpPr txBox="1"/>
          <p:nvPr/>
        </p:nvSpPr>
        <p:spPr>
          <a:xfrm>
            <a:off x="7174525" y="2369400"/>
            <a:ext cx="452100" cy="376200"/>
          </a:xfrm>
          <a:prstGeom prst="rect">
            <a:avLst/>
          </a:prstGeom>
          <a:solidFill>
            <a:srgbClr val="EFEFEF"/>
          </a:solidFill>
          <a:ln w="9525" cap="flat" cmpd="sng">
            <a:solidFill>
              <a:srgbClr val="000000"/>
            </a:solidFill>
            <a:prstDash val="solid"/>
            <a:round/>
            <a:headEnd type="none" w="sm" len="sm"/>
            <a:tailEnd type="none" w="sm" len="sm"/>
          </a:ln>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sz="1100" b="1">
                <a:latin typeface="Consolas"/>
                <a:ea typeface="Consolas"/>
                <a:cs typeface="Consolas"/>
                <a:sym typeface="Consolas"/>
              </a:rPr>
              <a:t>Ŷ</a:t>
            </a:r>
            <a:endParaRPr sz="1200" b="1">
              <a:latin typeface="Consolas"/>
              <a:ea typeface="Consolas"/>
              <a:cs typeface="Consolas"/>
              <a:sym typeface="Consolas"/>
            </a:endParaRPr>
          </a:p>
        </p:txBody>
      </p:sp>
      <p:sp>
        <p:nvSpPr>
          <p:cNvPr id="590" name="Google Shape;590;p31"/>
          <p:cNvSpPr txBox="1"/>
          <p:nvPr/>
        </p:nvSpPr>
        <p:spPr>
          <a:xfrm rot="-5400000">
            <a:off x="-502975" y="2073150"/>
            <a:ext cx="3033000" cy="507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t>One hidden layer neural network</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594"/>
        <p:cNvGrpSpPr/>
        <p:nvPr/>
      </p:nvGrpSpPr>
      <p:grpSpPr>
        <a:xfrm>
          <a:off x="0" y="0"/>
          <a:ext cx="0" cy="0"/>
          <a:chOff x="0" y="0"/>
          <a:chExt cx="0" cy="0"/>
        </a:xfrm>
      </p:grpSpPr>
      <p:sp>
        <p:nvSpPr>
          <p:cNvPr id="595" name="Google Shape;595;p32"/>
          <p:cNvSpPr/>
          <p:nvPr/>
        </p:nvSpPr>
        <p:spPr>
          <a:xfrm>
            <a:off x="3876358" y="419063"/>
            <a:ext cx="593100" cy="611700"/>
          </a:xfrm>
          <a:prstGeom prst="ellipse">
            <a:avLst/>
          </a:prstGeom>
          <a:solidFill>
            <a:srgbClr val="D9EAD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r>
              <a:rPr lang="en" sz="1100">
                <a:solidFill>
                  <a:schemeClr val="dk1"/>
                </a:solidFill>
              </a:rPr>
              <a:t>a</a:t>
            </a:r>
            <a:r>
              <a:rPr lang="en" sz="1100" baseline="30000">
                <a:solidFill>
                  <a:schemeClr val="dk1"/>
                </a:solidFill>
              </a:rPr>
              <a:t>[1]</a:t>
            </a:r>
            <a:r>
              <a:rPr lang="en" sz="1100" baseline="-25000">
                <a:solidFill>
                  <a:schemeClr val="dk1"/>
                </a:solidFill>
              </a:rPr>
              <a:t>1</a:t>
            </a:r>
            <a:endParaRPr sz="1600">
              <a:solidFill>
                <a:schemeClr val="dk1"/>
              </a:solidFill>
            </a:endParaRPr>
          </a:p>
        </p:txBody>
      </p:sp>
      <p:sp>
        <p:nvSpPr>
          <p:cNvPr id="596" name="Google Shape;596;p32"/>
          <p:cNvSpPr/>
          <p:nvPr/>
        </p:nvSpPr>
        <p:spPr>
          <a:xfrm>
            <a:off x="3876358" y="1374011"/>
            <a:ext cx="593100" cy="611700"/>
          </a:xfrm>
          <a:prstGeom prst="ellipse">
            <a:avLst/>
          </a:prstGeom>
          <a:solidFill>
            <a:srgbClr val="D9EAD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r>
              <a:rPr lang="en" sz="1100">
                <a:solidFill>
                  <a:schemeClr val="dk1"/>
                </a:solidFill>
              </a:rPr>
              <a:t>a</a:t>
            </a:r>
            <a:r>
              <a:rPr lang="en" sz="1100" baseline="30000">
                <a:solidFill>
                  <a:schemeClr val="dk1"/>
                </a:solidFill>
              </a:rPr>
              <a:t>[1]</a:t>
            </a:r>
            <a:r>
              <a:rPr lang="en" sz="1100" baseline="-25000">
                <a:solidFill>
                  <a:schemeClr val="dk1"/>
                </a:solidFill>
              </a:rPr>
              <a:t>2</a:t>
            </a:r>
            <a:endParaRPr sz="1600">
              <a:solidFill>
                <a:schemeClr val="dk1"/>
              </a:solidFill>
            </a:endParaRPr>
          </a:p>
        </p:txBody>
      </p:sp>
      <p:sp>
        <p:nvSpPr>
          <p:cNvPr id="597" name="Google Shape;597;p32"/>
          <p:cNvSpPr txBox="1"/>
          <p:nvPr/>
        </p:nvSpPr>
        <p:spPr>
          <a:xfrm>
            <a:off x="2280176" y="536825"/>
            <a:ext cx="538800" cy="3762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latin typeface="Consolas"/>
                <a:ea typeface="Consolas"/>
                <a:cs typeface="Consolas"/>
                <a:sym typeface="Consolas"/>
              </a:rPr>
              <a:t>x</a:t>
            </a:r>
            <a:r>
              <a:rPr lang="en" baseline="-25000">
                <a:latin typeface="Consolas"/>
                <a:ea typeface="Consolas"/>
                <a:cs typeface="Consolas"/>
                <a:sym typeface="Consolas"/>
              </a:rPr>
              <a:t>[1]</a:t>
            </a:r>
            <a:endParaRPr baseline="-25000">
              <a:latin typeface="Consolas"/>
              <a:ea typeface="Consolas"/>
              <a:cs typeface="Consolas"/>
              <a:sym typeface="Consolas"/>
            </a:endParaRPr>
          </a:p>
        </p:txBody>
      </p:sp>
      <p:sp>
        <p:nvSpPr>
          <p:cNvPr id="598" name="Google Shape;598;p32"/>
          <p:cNvSpPr/>
          <p:nvPr/>
        </p:nvSpPr>
        <p:spPr>
          <a:xfrm>
            <a:off x="5206047" y="921301"/>
            <a:ext cx="538800" cy="557700"/>
          </a:xfrm>
          <a:prstGeom prst="ellipse">
            <a:avLst/>
          </a:prstGeom>
          <a:solidFill>
            <a:srgbClr val="F4CCC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r>
              <a:rPr lang="en" sz="1100">
                <a:solidFill>
                  <a:schemeClr val="dk1"/>
                </a:solidFill>
              </a:rPr>
              <a:t>a</a:t>
            </a:r>
            <a:r>
              <a:rPr lang="en" sz="1100" baseline="30000">
                <a:solidFill>
                  <a:schemeClr val="dk1"/>
                </a:solidFill>
              </a:rPr>
              <a:t>[2]</a:t>
            </a:r>
            <a:endParaRPr sz="1600">
              <a:solidFill>
                <a:schemeClr val="dk1"/>
              </a:solidFill>
            </a:endParaRPr>
          </a:p>
        </p:txBody>
      </p:sp>
      <p:cxnSp>
        <p:nvCxnSpPr>
          <p:cNvPr id="599" name="Google Shape;599;p32"/>
          <p:cNvCxnSpPr>
            <a:stCxn id="598" idx="6"/>
            <a:endCxn id="600" idx="1"/>
          </p:cNvCxnSpPr>
          <p:nvPr/>
        </p:nvCxnSpPr>
        <p:spPr>
          <a:xfrm>
            <a:off x="5744847" y="1200151"/>
            <a:ext cx="501900" cy="0"/>
          </a:xfrm>
          <a:prstGeom prst="straightConnector1">
            <a:avLst/>
          </a:prstGeom>
          <a:noFill/>
          <a:ln w="9525" cap="flat" cmpd="sng">
            <a:solidFill>
              <a:schemeClr val="dk2"/>
            </a:solidFill>
            <a:prstDash val="solid"/>
            <a:round/>
            <a:headEnd type="none" w="med" len="med"/>
            <a:tailEnd type="triangle" w="med" len="med"/>
          </a:ln>
        </p:spPr>
      </p:cxnSp>
      <p:cxnSp>
        <p:nvCxnSpPr>
          <p:cNvPr id="601" name="Google Shape;601;p32"/>
          <p:cNvCxnSpPr>
            <a:stCxn id="596" idx="6"/>
            <a:endCxn id="598" idx="2"/>
          </p:cNvCxnSpPr>
          <p:nvPr/>
        </p:nvCxnSpPr>
        <p:spPr>
          <a:xfrm rot="10800000" flipH="1">
            <a:off x="4469458" y="1200161"/>
            <a:ext cx="736500" cy="479700"/>
          </a:xfrm>
          <a:prstGeom prst="straightConnector1">
            <a:avLst/>
          </a:prstGeom>
          <a:noFill/>
          <a:ln w="9525" cap="flat" cmpd="sng">
            <a:solidFill>
              <a:schemeClr val="dk2"/>
            </a:solidFill>
            <a:prstDash val="solid"/>
            <a:round/>
            <a:headEnd type="none" w="med" len="med"/>
            <a:tailEnd type="triangle" w="med" len="med"/>
          </a:ln>
        </p:spPr>
      </p:cxnSp>
      <p:cxnSp>
        <p:nvCxnSpPr>
          <p:cNvPr id="602" name="Google Shape;602;p32"/>
          <p:cNvCxnSpPr>
            <a:stCxn id="595" idx="6"/>
            <a:endCxn id="598" idx="2"/>
          </p:cNvCxnSpPr>
          <p:nvPr/>
        </p:nvCxnSpPr>
        <p:spPr>
          <a:xfrm>
            <a:off x="4469458" y="724913"/>
            <a:ext cx="736500" cy="475200"/>
          </a:xfrm>
          <a:prstGeom prst="straightConnector1">
            <a:avLst/>
          </a:prstGeom>
          <a:noFill/>
          <a:ln w="9525" cap="flat" cmpd="sng">
            <a:solidFill>
              <a:schemeClr val="dk2"/>
            </a:solidFill>
            <a:prstDash val="solid"/>
            <a:round/>
            <a:headEnd type="none" w="med" len="med"/>
            <a:tailEnd type="triangle" w="med" len="med"/>
          </a:ln>
        </p:spPr>
      </p:cxnSp>
      <p:sp>
        <p:nvSpPr>
          <p:cNvPr id="603" name="Google Shape;603;p32"/>
          <p:cNvSpPr txBox="1"/>
          <p:nvPr/>
        </p:nvSpPr>
        <p:spPr>
          <a:xfrm>
            <a:off x="2280176" y="1491750"/>
            <a:ext cx="538800" cy="3762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latin typeface="Consolas"/>
                <a:ea typeface="Consolas"/>
                <a:cs typeface="Consolas"/>
                <a:sym typeface="Consolas"/>
              </a:rPr>
              <a:t>x</a:t>
            </a:r>
            <a:r>
              <a:rPr lang="en" baseline="-25000">
                <a:latin typeface="Consolas"/>
                <a:ea typeface="Consolas"/>
                <a:cs typeface="Consolas"/>
                <a:sym typeface="Consolas"/>
              </a:rPr>
              <a:t>[2]</a:t>
            </a:r>
            <a:endParaRPr baseline="-25000">
              <a:latin typeface="Consolas"/>
              <a:ea typeface="Consolas"/>
              <a:cs typeface="Consolas"/>
              <a:sym typeface="Consolas"/>
            </a:endParaRPr>
          </a:p>
        </p:txBody>
      </p:sp>
      <p:cxnSp>
        <p:nvCxnSpPr>
          <p:cNvPr id="604" name="Google Shape;604;p32"/>
          <p:cNvCxnSpPr>
            <a:stCxn id="597" idx="3"/>
            <a:endCxn id="595" idx="2"/>
          </p:cNvCxnSpPr>
          <p:nvPr/>
        </p:nvCxnSpPr>
        <p:spPr>
          <a:xfrm>
            <a:off x="2818976" y="724925"/>
            <a:ext cx="1057500" cy="0"/>
          </a:xfrm>
          <a:prstGeom prst="straightConnector1">
            <a:avLst/>
          </a:prstGeom>
          <a:noFill/>
          <a:ln w="9525" cap="flat" cmpd="sng">
            <a:solidFill>
              <a:schemeClr val="dk2"/>
            </a:solidFill>
            <a:prstDash val="solid"/>
            <a:round/>
            <a:headEnd type="none" w="med" len="med"/>
            <a:tailEnd type="triangle" w="med" len="med"/>
          </a:ln>
        </p:spPr>
      </p:cxnSp>
      <p:cxnSp>
        <p:nvCxnSpPr>
          <p:cNvPr id="605" name="Google Shape;605;p32"/>
          <p:cNvCxnSpPr>
            <a:stCxn id="603" idx="3"/>
            <a:endCxn id="596" idx="2"/>
          </p:cNvCxnSpPr>
          <p:nvPr/>
        </p:nvCxnSpPr>
        <p:spPr>
          <a:xfrm>
            <a:off x="2818976" y="1679850"/>
            <a:ext cx="1057500" cy="0"/>
          </a:xfrm>
          <a:prstGeom prst="straightConnector1">
            <a:avLst/>
          </a:prstGeom>
          <a:noFill/>
          <a:ln w="9525" cap="flat" cmpd="sng">
            <a:solidFill>
              <a:schemeClr val="dk2"/>
            </a:solidFill>
            <a:prstDash val="solid"/>
            <a:round/>
            <a:headEnd type="none" w="med" len="med"/>
            <a:tailEnd type="triangle" w="med" len="med"/>
          </a:ln>
        </p:spPr>
      </p:cxnSp>
      <p:cxnSp>
        <p:nvCxnSpPr>
          <p:cNvPr id="606" name="Google Shape;606;p32"/>
          <p:cNvCxnSpPr>
            <a:stCxn id="597" idx="3"/>
            <a:endCxn id="596" idx="2"/>
          </p:cNvCxnSpPr>
          <p:nvPr/>
        </p:nvCxnSpPr>
        <p:spPr>
          <a:xfrm>
            <a:off x="2818976" y="724925"/>
            <a:ext cx="1057500" cy="954900"/>
          </a:xfrm>
          <a:prstGeom prst="straightConnector1">
            <a:avLst/>
          </a:prstGeom>
          <a:noFill/>
          <a:ln w="9525" cap="flat" cmpd="sng">
            <a:solidFill>
              <a:schemeClr val="dk2"/>
            </a:solidFill>
            <a:prstDash val="solid"/>
            <a:round/>
            <a:headEnd type="none" w="med" len="med"/>
            <a:tailEnd type="triangle" w="med" len="med"/>
          </a:ln>
        </p:spPr>
      </p:cxnSp>
      <p:cxnSp>
        <p:nvCxnSpPr>
          <p:cNvPr id="607" name="Google Shape;607;p32"/>
          <p:cNvCxnSpPr>
            <a:stCxn id="603" idx="3"/>
            <a:endCxn id="595" idx="2"/>
          </p:cNvCxnSpPr>
          <p:nvPr/>
        </p:nvCxnSpPr>
        <p:spPr>
          <a:xfrm rot="10800000" flipH="1">
            <a:off x="2818976" y="724950"/>
            <a:ext cx="1057500" cy="954900"/>
          </a:xfrm>
          <a:prstGeom prst="straightConnector1">
            <a:avLst/>
          </a:prstGeom>
          <a:noFill/>
          <a:ln w="9525" cap="flat" cmpd="sng">
            <a:solidFill>
              <a:schemeClr val="dk2"/>
            </a:solidFill>
            <a:prstDash val="solid"/>
            <a:round/>
            <a:headEnd type="none" w="med" len="med"/>
            <a:tailEnd type="triangle" w="med" len="med"/>
          </a:ln>
        </p:spPr>
      </p:cxnSp>
      <p:grpSp>
        <p:nvGrpSpPr>
          <p:cNvPr id="608" name="Google Shape;608;p32"/>
          <p:cNvGrpSpPr/>
          <p:nvPr/>
        </p:nvGrpSpPr>
        <p:grpSpPr>
          <a:xfrm>
            <a:off x="1283000" y="2571753"/>
            <a:ext cx="6225127" cy="1733100"/>
            <a:chOff x="1283000" y="2571753"/>
            <a:chExt cx="6225127" cy="1733100"/>
          </a:xfrm>
        </p:grpSpPr>
        <p:sp>
          <p:nvSpPr>
            <p:cNvPr id="609" name="Google Shape;609;p32"/>
            <p:cNvSpPr/>
            <p:nvPr/>
          </p:nvSpPr>
          <p:spPr>
            <a:xfrm>
              <a:off x="2185252" y="2571753"/>
              <a:ext cx="467400" cy="475200"/>
            </a:xfrm>
            <a:prstGeom prst="ellipse">
              <a:avLst/>
            </a:prstGeom>
            <a:solidFill>
              <a:srgbClr val="D9EAD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endParaRPr sz="1600">
                <a:solidFill>
                  <a:schemeClr val="dk1"/>
                </a:solidFill>
              </a:endParaRPr>
            </a:p>
          </p:txBody>
        </p:sp>
        <p:sp>
          <p:nvSpPr>
            <p:cNvPr id="610" name="Google Shape;610;p32"/>
            <p:cNvSpPr/>
            <p:nvPr/>
          </p:nvSpPr>
          <p:spPr>
            <a:xfrm>
              <a:off x="2185252" y="3200703"/>
              <a:ext cx="467400" cy="475200"/>
            </a:xfrm>
            <a:prstGeom prst="ellipse">
              <a:avLst/>
            </a:prstGeom>
            <a:solidFill>
              <a:srgbClr val="D9EAD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endParaRPr sz="1600">
                <a:solidFill>
                  <a:schemeClr val="dk1"/>
                </a:solidFill>
              </a:endParaRPr>
            </a:p>
          </p:txBody>
        </p:sp>
        <p:sp>
          <p:nvSpPr>
            <p:cNvPr id="611" name="Google Shape;611;p32"/>
            <p:cNvSpPr/>
            <p:nvPr/>
          </p:nvSpPr>
          <p:spPr>
            <a:xfrm>
              <a:off x="2186602" y="3829653"/>
              <a:ext cx="467400" cy="475200"/>
            </a:xfrm>
            <a:prstGeom prst="ellipse">
              <a:avLst/>
            </a:prstGeom>
            <a:solidFill>
              <a:srgbClr val="D9EAD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endParaRPr sz="1600">
                <a:solidFill>
                  <a:schemeClr val="dk1"/>
                </a:solidFill>
              </a:endParaRPr>
            </a:p>
          </p:txBody>
        </p:sp>
        <p:sp>
          <p:nvSpPr>
            <p:cNvPr id="612" name="Google Shape;612;p32"/>
            <p:cNvSpPr/>
            <p:nvPr/>
          </p:nvSpPr>
          <p:spPr>
            <a:xfrm>
              <a:off x="3123571" y="2571753"/>
              <a:ext cx="467400" cy="475200"/>
            </a:xfrm>
            <a:prstGeom prst="ellipse">
              <a:avLst/>
            </a:prstGeom>
            <a:solidFill>
              <a:srgbClr val="D9EAD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endParaRPr sz="1600">
                <a:solidFill>
                  <a:schemeClr val="dk1"/>
                </a:solidFill>
              </a:endParaRPr>
            </a:p>
          </p:txBody>
        </p:sp>
        <p:sp>
          <p:nvSpPr>
            <p:cNvPr id="613" name="Google Shape;613;p32"/>
            <p:cNvSpPr/>
            <p:nvPr/>
          </p:nvSpPr>
          <p:spPr>
            <a:xfrm>
              <a:off x="3123571" y="3200703"/>
              <a:ext cx="467400" cy="475200"/>
            </a:xfrm>
            <a:prstGeom prst="ellipse">
              <a:avLst/>
            </a:prstGeom>
            <a:solidFill>
              <a:srgbClr val="D9EAD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endParaRPr sz="1600">
                <a:solidFill>
                  <a:schemeClr val="dk1"/>
                </a:solidFill>
              </a:endParaRPr>
            </a:p>
          </p:txBody>
        </p:sp>
        <p:sp>
          <p:nvSpPr>
            <p:cNvPr id="614" name="Google Shape;614;p32"/>
            <p:cNvSpPr/>
            <p:nvPr/>
          </p:nvSpPr>
          <p:spPr>
            <a:xfrm>
              <a:off x="3124921" y="3829653"/>
              <a:ext cx="467400" cy="475200"/>
            </a:xfrm>
            <a:prstGeom prst="ellipse">
              <a:avLst/>
            </a:prstGeom>
            <a:solidFill>
              <a:srgbClr val="D9EAD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endParaRPr sz="1600">
                <a:solidFill>
                  <a:schemeClr val="dk1"/>
                </a:solidFill>
              </a:endParaRPr>
            </a:p>
          </p:txBody>
        </p:sp>
        <p:sp>
          <p:nvSpPr>
            <p:cNvPr id="615" name="Google Shape;615;p32"/>
            <p:cNvSpPr/>
            <p:nvPr/>
          </p:nvSpPr>
          <p:spPr>
            <a:xfrm>
              <a:off x="4061889" y="2571753"/>
              <a:ext cx="467400" cy="475200"/>
            </a:xfrm>
            <a:prstGeom prst="ellipse">
              <a:avLst/>
            </a:prstGeom>
            <a:solidFill>
              <a:srgbClr val="D9EAD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endParaRPr sz="1600">
                <a:solidFill>
                  <a:schemeClr val="dk1"/>
                </a:solidFill>
              </a:endParaRPr>
            </a:p>
          </p:txBody>
        </p:sp>
        <p:sp>
          <p:nvSpPr>
            <p:cNvPr id="616" name="Google Shape;616;p32"/>
            <p:cNvSpPr/>
            <p:nvPr/>
          </p:nvSpPr>
          <p:spPr>
            <a:xfrm>
              <a:off x="4061889" y="3200703"/>
              <a:ext cx="467400" cy="475200"/>
            </a:xfrm>
            <a:prstGeom prst="ellipse">
              <a:avLst/>
            </a:prstGeom>
            <a:solidFill>
              <a:srgbClr val="D9EAD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endParaRPr sz="1600">
                <a:solidFill>
                  <a:schemeClr val="dk1"/>
                </a:solidFill>
              </a:endParaRPr>
            </a:p>
          </p:txBody>
        </p:sp>
        <p:sp>
          <p:nvSpPr>
            <p:cNvPr id="617" name="Google Shape;617;p32"/>
            <p:cNvSpPr/>
            <p:nvPr/>
          </p:nvSpPr>
          <p:spPr>
            <a:xfrm>
              <a:off x="4063239" y="3829653"/>
              <a:ext cx="467400" cy="475200"/>
            </a:xfrm>
            <a:prstGeom prst="ellipse">
              <a:avLst/>
            </a:prstGeom>
            <a:solidFill>
              <a:srgbClr val="D9EAD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endParaRPr sz="1600">
                <a:solidFill>
                  <a:schemeClr val="dk1"/>
                </a:solidFill>
              </a:endParaRPr>
            </a:p>
          </p:txBody>
        </p:sp>
        <p:sp>
          <p:nvSpPr>
            <p:cNvPr id="618" name="Google Shape;618;p32"/>
            <p:cNvSpPr/>
            <p:nvPr/>
          </p:nvSpPr>
          <p:spPr>
            <a:xfrm>
              <a:off x="5000208" y="2571753"/>
              <a:ext cx="467400" cy="475200"/>
            </a:xfrm>
            <a:prstGeom prst="ellipse">
              <a:avLst/>
            </a:prstGeom>
            <a:solidFill>
              <a:srgbClr val="D9EAD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endParaRPr sz="1600">
                <a:solidFill>
                  <a:schemeClr val="dk1"/>
                </a:solidFill>
              </a:endParaRPr>
            </a:p>
          </p:txBody>
        </p:sp>
        <p:sp>
          <p:nvSpPr>
            <p:cNvPr id="619" name="Google Shape;619;p32"/>
            <p:cNvSpPr/>
            <p:nvPr/>
          </p:nvSpPr>
          <p:spPr>
            <a:xfrm>
              <a:off x="5000208" y="3200703"/>
              <a:ext cx="467400" cy="475200"/>
            </a:xfrm>
            <a:prstGeom prst="ellipse">
              <a:avLst/>
            </a:prstGeom>
            <a:solidFill>
              <a:srgbClr val="D9EAD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endParaRPr sz="1600">
                <a:solidFill>
                  <a:schemeClr val="dk1"/>
                </a:solidFill>
              </a:endParaRPr>
            </a:p>
          </p:txBody>
        </p:sp>
        <p:sp>
          <p:nvSpPr>
            <p:cNvPr id="620" name="Google Shape;620;p32"/>
            <p:cNvSpPr/>
            <p:nvPr/>
          </p:nvSpPr>
          <p:spPr>
            <a:xfrm>
              <a:off x="5001558" y="3829653"/>
              <a:ext cx="467400" cy="475200"/>
            </a:xfrm>
            <a:prstGeom prst="ellipse">
              <a:avLst/>
            </a:prstGeom>
            <a:solidFill>
              <a:srgbClr val="D9EAD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endParaRPr sz="1600">
                <a:solidFill>
                  <a:schemeClr val="dk1"/>
                </a:solidFill>
              </a:endParaRPr>
            </a:p>
          </p:txBody>
        </p:sp>
        <p:sp>
          <p:nvSpPr>
            <p:cNvPr id="621" name="Google Shape;621;p32"/>
            <p:cNvSpPr/>
            <p:nvPr/>
          </p:nvSpPr>
          <p:spPr>
            <a:xfrm>
              <a:off x="5938527" y="2571753"/>
              <a:ext cx="467400" cy="475200"/>
            </a:xfrm>
            <a:prstGeom prst="ellipse">
              <a:avLst/>
            </a:prstGeom>
            <a:solidFill>
              <a:srgbClr val="D9EAD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endParaRPr sz="1600">
                <a:solidFill>
                  <a:schemeClr val="dk1"/>
                </a:solidFill>
              </a:endParaRPr>
            </a:p>
          </p:txBody>
        </p:sp>
        <p:sp>
          <p:nvSpPr>
            <p:cNvPr id="622" name="Google Shape;622;p32"/>
            <p:cNvSpPr/>
            <p:nvPr/>
          </p:nvSpPr>
          <p:spPr>
            <a:xfrm>
              <a:off x="5938527" y="3200703"/>
              <a:ext cx="467400" cy="475200"/>
            </a:xfrm>
            <a:prstGeom prst="ellipse">
              <a:avLst/>
            </a:prstGeom>
            <a:solidFill>
              <a:srgbClr val="D9EAD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endParaRPr sz="1600">
                <a:solidFill>
                  <a:schemeClr val="dk1"/>
                </a:solidFill>
              </a:endParaRPr>
            </a:p>
          </p:txBody>
        </p:sp>
        <p:sp>
          <p:nvSpPr>
            <p:cNvPr id="623" name="Google Shape;623;p32"/>
            <p:cNvSpPr/>
            <p:nvPr/>
          </p:nvSpPr>
          <p:spPr>
            <a:xfrm>
              <a:off x="5939877" y="3829653"/>
              <a:ext cx="467400" cy="475200"/>
            </a:xfrm>
            <a:prstGeom prst="ellipse">
              <a:avLst/>
            </a:prstGeom>
            <a:solidFill>
              <a:srgbClr val="D9EAD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endParaRPr sz="1600">
                <a:solidFill>
                  <a:schemeClr val="dk1"/>
                </a:solidFill>
              </a:endParaRPr>
            </a:p>
          </p:txBody>
        </p:sp>
        <p:cxnSp>
          <p:nvCxnSpPr>
            <p:cNvPr id="624" name="Google Shape;624;p32"/>
            <p:cNvCxnSpPr>
              <a:stCxn id="609" idx="6"/>
              <a:endCxn id="612" idx="2"/>
            </p:cNvCxnSpPr>
            <p:nvPr/>
          </p:nvCxnSpPr>
          <p:spPr>
            <a:xfrm>
              <a:off x="2652652" y="2809353"/>
              <a:ext cx="471000" cy="0"/>
            </a:xfrm>
            <a:prstGeom prst="straightConnector1">
              <a:avLst/>
            </a:prstGeom>
            <a:noFill/>
            <a:ln w="9525" cap="flat" cmpd="sng">
              <a:solidFill>
                <a:schemeClr val="dk2"/>
              </a:solidFill>
              <a:prstDash val="solid"/>
              <a:round/>
              <a:headEnd type="none" w="med" len="med"/>
              <a:tailEnd type="triangle" w="med" len="med"/>
            </a:ln>
          </p:spPr>
        </p:cxnSp>
        <p:cxnSp>
          <p:nvCxnSpPr>
            <p:cNvPr id="625" name="Google Shape;625;p32"/>
            <p:cNvCxnSpPr>
              <a:stCxn id="609" idx="6"/>
              <a:endCxn id="613" idx="2"/>
            </p:cNvCxnSpPr>
            <p:nvPr/>
          </p:nvCxnSpPr>
          <p:spPr>
            <a:xfrm>
              <a:off x="2652652" y="2809353"/>
              <a:ext cx="471000" cy="628800"/>
            </a:xfrm>
            <a:prstGeom prst="straightConnector1">
              <a:avLst/>
            </a:prstGeom>
            <a:noFill/>
            <a:ln w="9525" cap="flat" cmpd="sng">
              <a:solidFill>
                <a:schemeClr val="dk2"/>
              </a:solidFill>
              <a:prstDash val="solid"/>
              <a:round/>
              <a:headEnd type="none" w="med" len="med"/>
              <a:tailEnd type="triangle" w="med" len="med"/>
            </a:ln>
          </p:spPr>
        </p:cxnSp>
        <p:cxnSp>
          <p:nvCxnSpPr>
            <p:cNvPr id="626" name="Google Shape;626;p32"/>
            <p:cNvCxnSpPr>
              <a:endCxn id="614" idx="2"/>
            </p:cNvCxnSpPr>
            <p:nvPr/>
          </p:nvCxnSpPr>
          <p:spPr>
            <a:xfrm>
              <a:off x="2652721" y="2809353"/>
              <a:ext cx="472200" cy="1257900"/>
            </a:xfrm>
            <a:prstGeom prst="straightConnector1">
              <a:avLst/>
            </a:prstGeom>
            <a:noFill/>
            <a:ln w="9525" cap="flat" cmpd="sng">
              <a:solidFill>
                <a:schemeClr val="dk2"/>
              </a:solidFill>
              <a:prstDash val="solid"/>
              <a:round/>
              <a:headEnd type="none" w="med" len="med"/>
              <a:tailEnd type="triangle" w="med" len="med"/>
            </a:ln>
          </p:spPr>
        </p:cxnSp>
        <p:cxnSp>
          <p:nvCxnSpPr>
            <p:cNvPr id="627" name="Google Shape;627;p32"/>
            <p:cNvCxnSpPr>
              <a:stCxn id="610" idx="6"/>
              <a:endCxn id="612" idx="2"/>
            </p:cNvCxnSpPr>
            <p:nvPr/>
          </p:nvCxnSpPr>
          <p:spPr>
            <a:xfrm rot="10800000" flipH="1">
              <a:off x="2652652" y="2809503"/>
              <a:ext cx="471000" cy="628800"/>
            </a:xfrm>
            <a:prstGeom prst="straightConnector1">
              <a:avLst/>
            </a:prstGeom>
            <a:noFill/>
            <a:ln w="9525" cap="flat" cmpd="sng">
              <a:solidFill>
                <a:schemeClr val="dk2"/>
              </a:solidFill>
              <a:prstDash val="solid"/>
              <a:round/>
              <a:headEnd type="none" w="med" len="med"/>
              <a:tailEnd type="triangle" w="med" len="med"/>
            </a:ln>
          </p:spPr>
        </p:cxnSp>
        <p:cxnSp>
          <p:nvCxnSpPr>
            <p:cNvPr id="628" name="Google Shape;628;p32"/>
            <p:cNvCxnSpPr>
              <a:stCxn id="610" idx="6"/>
              <a:endCxn id="613" idx="2"/>
            </p:cNvCxnSpPr>
            <p:nvPr/>
          </p:nvCxnSpPr>
          <p:spPr>
            <a:xfrm>
              <a:off x="2652652" y="3438303"/>
              <a:ext cx="471000" cy="0"/>
            </a:xfrm>
            <a:prstGeom prst="straightConnector1">
              <a:avLst/>
            </a:prstGeom>
            <a:noFill/>
            <a:ln w="9525" cap="flat" cmpd="sng">
              <a:solidFill>
                <a:schemeClr val="dk2"/>
              </a:solidFill>
              <a:prstDash val="solid"/>
              <a:round/>
              <a:headEnd type="none" w="med" len="med"/>
              <a:tailEnd type="triangle" w="med" len="med"/>
            </a:ln>
          </p:spPr>
        </p:cxnSp>
        <p:cxnSp>
          <p:nvCxnSpPr>
            <p:cNvPr id="629" name="Google Shape;629;p32"/>
            <p:cNvCxnSpPr>
              <a:stCxn id="610" idx="6"/>
              <a:endCxn id="614" idx="2"/>
            </p:cNvCxnSpPr>
            <p:nvPr/>
          </p:nvCxnSpPr>
          <p:spPr>
            <a:xfrm>
              <a:off x="2652652" y="3438303"/>
              <a:ext cx="472200" cy="629100"/>
            </a:xfrm>
            <a:prstGeom prst="straightConnector1">
              <a:avLst/>
            </a:prstGeom>
            <a:noFill/>
            <a:ln w="9525" cap="flat" cmpd="sng">
              <a:solidFill>
                <a:schemeClr val="dk2"/>
              </a:solidFill>
              <a:prstDash val="solid"/>
              <a:round/>
              <a:headEnd type="none" w="med" len="med"/>
              <a:tailEnd type="triangle" w="med" len="med"/>
            </a:ln>
          </p:spPr>
        </p:cxnSp>
        <p:cxnSp>
          <p:nvCxnSpPr>
            <p:cNvPr id="630" name="Google Shape;630;p32"/>
            <p:cNvCxnSpPr>
              <a:stCxn id="611" idx="6"/>
              <a:endCxn id="612" idx="2"/>
            </p:cNvCxnSpPr>
            <p:nvPr/>
          </p:nvCxnSpPr>
          <p:spPr>
            <a:xfrm rot="10800000" flipH="1">
              <a:off x="2654002" y="2809353"/>
              <a:ext cx="469500" cy="1257900"/>
            </a:xfrm>
            <a:prstGeom prst="straightConnector1">
              <a:avLst/>
            </a:prstGeom>
            <a:noFill/>
            <a:ln w="9525" cap="flat" cmpd="sng">
              <a:solidFill>
                <a:schemeClr val="dk2"/>
              </a:solidFill>
              <a:prstDash val="solid"/>
              <a:round/>
              <a:headEnd type="none" w="med" len="med"/>
              <a:tailEnd type="triangle" w="med" len="med"/>
            </a:ln>
          </p:spPr>
        </p:cxnSp>
        <p:cxnSp>
          <p:nvCxnSpPr>
            <p:cNvPr id="631" name="Google Shape;631;p32"/>
            <p:cNvCxnSpPr>
              <a:stCxn id="611" idx="6"/>
              <a:endCxn id="613" idx="2"/>
            </p:cNvCxnSpPr>
            <p:nvPr/>
          </p:nvCxnSpPr>
          <p:spPr>
            <a:xfrm rot="10800000" flipH="1">
              <a:off x="2654002" y="3438153"/>
              <a:ext cx="469500" cy="629100"/>
            </a:xfrm>
            <a:prstGeom prst="straightConnector1">
              <a:avLst/>
            </a:prstGeom>
            <a:noFill/>
            <a:ln w="9525" cap="flat" cmpd="sng">
              <a:solidFill>
                <a:schemeClr val="dk2"/>
              </a:solidFill>
              <a:prstDash val="solid"/>
              <a:round/>
              <a:headEnd type="none" w="med" len="med"/>
              <a:tailEnd type="triangle" w="med" len="med"/>
            </a:ln>
          </p:spPr>
        </p:cxnSp>
        <p:cxnSp>
          <p:nvCxnSpPr>
            <p:cNvPr id="632" name="Google Shape;632;p32"/>
            <p:cNvCxnSpPr>
              <a:stCxn id="611" idx="6"/>
              <a:endCxn id="614" idx="2"/>
            </p:cNvCxnSpPr>
            <p:nvPr/>
          </p:nvCxnSpPr>
          <p:spPr>
            <a:xfrm>
              <a:off x="2654002" y="4067253"/>
              <a:ext cx="471000" cy="0"/>
            </a:xfrm>
            <a:prstGeom prst="straightConnector1">
              <a:avLst/>
            </a:prstGeom>
            <a:noFill/>
            <a:ln w="9525" cap="flat" cmpd="sng">
              <a:solidFill>
                <a:schemeClr val="dk2"/>
              </a:solidFill>
              <a:prstDash val="solid"/>
              <a:round/>
              <a:headEnd type="none" w="med" len="med"/>
              <a:tailEnd type="triangle" w="med" len="med"/>
            </a:ln>
          </p:spPr>
        </p:cxnSp>
        <p:cxnSp>
          <p:nvCxnSpPr>
            <p:cNvPr id="633" name="Google Shape;633;p32"/>
            <p:cNvCxnSpPr/>
            <p:nvPr/>
          </p:nvCxnSpPr>
          <p:spPr>
            <a:xfrm>
              <a:off x="3591602" y="2809278"/>
              <a:ext cx="471000" cy="0"/>
            </a:xfrm>
            <a:prstGeom prst="straightConnector1">
              <a:avLst/>
            </a:prstGeom>
            <a:noFill/>
            <a:ln w="9525" cap="flat" cmpd="sng">
              <a:solidFill>
                <a:schemeClr val="dk2"/>
              </a:solidFill>
              <a:prstDash val="solid"/>
              <a:round/>
              <a:headEnd type="none" w="med" len="med"/>
              <a:tailEnd type="triangle" w="med" len="med"/>
            </a:ln>
          </p:spPr>
        </p:cxnSp>
        <p:cxnSp>
          <p:nvCxnSpPr>
            <p:cNvPr id="634" name="Google Shape;634;p32"/>
            <p:cNvCxnSpPr/>
            <p:nvPr/>
          </p:nvCxnSpPr>
          <p:spPr>
            <a:xfrm>
              <a:off x="3591602" y="2809278"/>
              <a:ext cx="471000" cy="628800"/>
            </a:xfrm>
            <a:prstGeom prst="straightConnector1">
              <a:avLst/>
            </a:prstGeom>
            <a:noFill/>
            <a:ln w="9525" cap="flat" cmpd="sng">
              <a:solidFill>
                <a:schemeClr val="dk2"/>
              </a:solidFill>
              <a:prstDash val="solid"/>
              <a:round/>
              <a:headEnd type="none" w="med" len="med"/>
              <a:tailEnd type="triangle" w="med" len="med"/>
            </a:ln>
          </p:spPr>
        </p:cxnSp>
        <p:cxnSp>
          <p:nvCxnSpPr>
            <p:cNvPr id="635" name="Google Shape;635;p32"/>
            <p:cNvCxnSpPr/>
            <p:nvPr/>
          </p:nvCxnSpPr>
          <p:spPr>
            <a:xfrm>
              <a:off x="3591671" y="2809278"/>
              <a:ext cx="472200" cy="1257900"/>
            </a:xfrm>
            <a:prstGeom prst="straightConnector1">
              <a:avLst/>
            </a:prstGeom>
            <a:noFill/>
            <a:ln w="9525" cap="flat" cmpd="sng">
              <a:solidFill>
                <a:schemeClr val="dk2"/>
              </a:solidFill>
              <a:prstDash val="solid"/>
              <a:round/>
              <a:headEnd type="none" w="med" len="med"/>
              <a:tailEnd type="triangle" w="med" len="med"/>
            </a:ln>
          </p:spPr>
        </p:cxnSp>
        <p:cxnSp>
          <p:nvCxnSpPr>
            <p:cNvPr id="636" name="Google Shape;636;p32"/>
            <p:cNvCxnSpPr/>
            <p:nvPr/>
          </p:nvCxnSpPr>
          <p:spPr>
            <a:xfrm rot="10800000" flipH="1">
              <a:off x="3591602" y="2809428"/>
              <a:ext cx="471000" cy="628800"/>
            </a:xfrm>
            <a:prstGeom prst="straightConnector1">
              <a:avLst/>
            </a:prstGeom>
            <a:noFill/>
            <a:ln w="9525" cap="flat" cmpd="sng">
              <a:solidFill>
                <a:schemeClr val="dk2"/>
              </a:solidFill>
              <a:prstDash val="solid"/>
              <a:round/>
              <a:headEnd type="none" w="med" len="med"/>
              <a:tailEnd type="triangle" w="med" len="med"/>
            </a:ln>
          </p:spPr>
        </p:cxnSp>
        <p:cxnSp>
          <p:nvCxnSpPr>
            <p:cNvPr id="637" name="Google Shape;637;p32"/>
            <p:cNvCxnSpPr/>
            <p:nvPr/>
          </p:nvCxnSpPr>
          <p:spPr>
            <a:xfrm>
              <a:off x="3591602" y="3438228"/>
              <a:ext cx="471000" cy="0"/>
            </a:xfrm>
            <a:prstGeom prst="straightConnector1">
              <a:avLst/>
            </a:prstGeom>
            <a:noFill/>
            <a:ln w="9525" cap="flat" cmpd="sng">
              <a:solidFill>
                <a:schemeClr val="dk2"/>
              </a:solidFill>
              <a:prstDash val="solid"/>
              <a:round/>
              <a:headEnd type="none" w="med" len="med"/>
              <a:tailEnd type="triangle" w="med" len="med"/>
            </a:ln>
          </p:spPr>
        </p:cxnSp>
        <p:cxnSp>
          <p:nvCxnSpPr>
            <p:cNvPr id="638" name="Google Shape;638;p32"/>
            <p:cNvCxnSpPr/>
            <p:nvPr/>
          </p:nvCxnSpPr>
          <p:spPr>
            <a:xfrm>
              <a:off x="3591602" y="3438228"/>
              <a:ext cx="472200" cy="629100"/>
            </a:xfrm>
            <a:prstGeom prst="straightConnector1">
              <a:avLst/>
            </a:prstGeom>
            <a:noFill/>
            <a:ln w="9525" cap="flat" cmpd="sng">
              <a:solidFill>
                <a:schemeClr val="dk2"/>
              </a:solidFill>
              <a:prstDash val="solid"/>
              <a:round/>
              <a:headEnd type="none" w="med" len="med"/>
              <a:tailEnd type="triangle" w="med" len="med"/>
            </a:ln>
          </p:spPr>
        </p:cxnSp>
        <p:cxnSp>
          <p:nvCxnSpPr>
            <p:cNvPr id="639" name="Google Shape;639;p32"/>
            <p:cNvCxnSpPr/>
            <p:nvPr/>
          </p:nvCxnSpPr>
          <p:spPr>
            <a:xfrm rot="10800000" flipH="1">
              <a:off x="3592952" y="2809278"/>
              <a:ext cx="469500" cy="1257900"/>
            </a:xfrm>
            <a:prstGeom prst="straightConnector1">
              <a:avLst/>
            </a:prstGeom>
            <a:noFill/>
            <a:ln w="9525" cap="flat" cmpd="sng">
              <a:solidFill>
                <a:schemeClr val="dk2"/>
              </a:solidFill>
              <a:prstDash val="solid"/>
              <a:round/>
              <a:headEnd type="none" w="med" len="med"/>
              <a:tailEnd type="triangle" w="med" len="med"/>
            </a:ln>
          </p:spPr>
        </p:cxnSp>
        <p:cxnSp>
          <p:nvCxnSpPr>
            <p:cNvPr id="640" name="Google Shape;640;p32"/>
            <p:cNvCxnSpPr/>
            <p:nvPr/>
          </p:nvCxnSpPr>
          <p:spPr>
            <a:xfrm rot="10800000" flipH="1">
              <a:off x="3592952" y="3438078"/>
              <a:ext cx="469500" cy="629100"/>
            </a:xfrm>
            <a:prstGeom prst="straightConnector1">
              <a:avLst/>
            </a:prstGeom>
            <a:noFill/>
            <a:ln w="9525" cap="flat" cmpd="sng">
              <a:solidFill>
                <a:schemeClr val="dk2"/>
              </a:solidFill>
              <a:prstDash val="solid"/>
              <a:round/>
              <a:headEnd type="none" w="med" len="med"/>
              <a:tailEnd type="triangle" w="med" len="med"/>
            </a:ln>
          </p:spPr>
        </p:cxnSp>
        <p:cxnSp>
          <p:nvCxnSpPr>
            <p:cNvPr id="641" name="Google Shape;641;p32"/>
            <p:cNvCxnSpPr/>
            <p:nvPr/>
          </p:nvCxnSpPr>
          <p:spPr>
            <a:xfrm>
              <a:off x="3592952" y="4067178"/>
              <a:ext cx="471000" cy="0"/>
            </a:xfrm>
            <a:prstGeom prst="straightConnector1">
              <a:avLst/>
            </a:prstGeom>
            <a:noFill/>
            <a:ln w="9525" cap="flat" cmpd="sng">
              <a:solidFill>
                <a:schemeClr val="dk2"/>
              </a:solidFill>
              <a:prstDash val="solid"/>
              <a:round/>
              <a:headEnd type="none" w="med" len="med"/>
              <a:tailEnd type="triangle" w="med" len="med"/>
            </a:ln>
          </p:spPr>
        </p:cxnSp>
        <p:cxnSp>
          <p:nvCxnSpPr>
            <p:cNvPr id="642" name="Google Shape;642;p32"/>
            <p:cNvCxnSpPr/>
            <p:nvPr/>
          </p:nvCxnSpPr>
          <p:spPr>
            <a:xfrm>
              <a:off x="4529927" y="2809278"/>
              <a:ext cx="471000" cy="0"/>
            </a:xfrm>
            <a:prstGeom prst="straightConnector1">
              <a:avLst/>
            </a:prstGeom>
            <a:noFill/>
            <a:ln w="9525" cap="flat" cmpd="sng">
              <a:solidFill>
                <a:schemeClr val="dk2"/>
              </a:solidFill>
              <a:prstDash val="solid"/>
              <a:round/>
              <a:headEnd type="none" w="med" len="med"/>
              <a:tailEnd type="triangle" w="med" len="med"/>
            </a:ln>
          </p:spPr>
        </p:cxnSp>
        <p:cxnSp>
          <p:nvCxnSpPr>
            <p:cNvPr id="643" name="Google Shape;643;p32"/>
            <p:cNvCxnSpPr/>
            <p:nvPr/>
          </p:nvCxnSpPr>
          <p:spPr>
            <a:xfrm>
              <a:off x="4529927" y="2809278"/>
              <a:ext cx="471000" cy="628800"/>
            </a:xfrm>
            <a:prstGeom prst="straightConnector1">
              <a:avLst/>
            </a:prstGeom>
            <a:noFill/>
            <a:ln w="9525" cap="flat" cmpd="sng">
              <a:solidFill>
                <a:schemeClr val="dk2"/>
              </a:solidFill>
              <a:prstDash val="solid"/>
              <a:round/>
              <a:headEnd type="none" w="med" len="med"/>
              <a:tailEnd type="triangle" w="med" len="med"/>
            </a:ln>
          </p:spPr>
        </p:cxnSp>
        <p:cxnSp>
          <p:nvCxnSpPr>
            <p:cNvPr id="644" name="Google Shape;644;p32"/>
            <p:cNvCxnSpPr/>
            <p:nvPr/>
          </p:nvCxnSpPr>
          <p:spPr>
            <a:xfrm>
              <a:off x="4529996" y="2809278"/>
              <a:ext cx="472200" cy="1257900"/>
            </a:xfrm>
            <a:prstGeom prst="straightConnector1">
              <a:avLst/>
            </a:prstGeom>
            <a:noFill/>
            <a:ln w="9525" cap="flat" cmpd="sng">
              <a:solidFill>
                <a:schemeClr val="dk2"/>
              </a:solidFill>
              <a:prstDash val="solid"/>
              <a:round/>
              <a:headEnd type="none" w="med" len="med"/>
              <a:tailEnd type="triangle" w="med" len="med"/>
            </a:ln>
          </p:spPr>
        </p:cxnSp>
        <p:cxnSp>
          <p:nvCxnSpPr>
            <p:cNvPr id="645" name="Google Shape;645;p32"/>
            <p:cNvCxnSpPr/>
            <p:nvPr/>
          </p:nvCxnSpPr>
          <p:spPr>
            <a:xfrm rot="10800000" flipH="1">
              <a:off x="4529927" y="2809428"/>
              <a:ext cx="471000" cy="628800"/>
            </a:xfrm>
            <a:prstGeom prst="straightConnector1">
              <a:avLst/>
            </a:prstGeom>
            <a:noFill/>
            <a:ln w="9525" cap="flat" cmpd="sng">
              <a:solidFill>
                <a:schemeClr val="dk2"/>
              </a:solidFill>
              <a:prstDash val="solid"/>
              <a:round/>
              <a:headEnd type="none" w="med" len="med"/>
              <a:tailEnd type="triangle" w="med" len="med"/>
            </a:ln>
          </p:spPr>
        </p:cxnSp>
        <p:cxnSp>
          <p:nvCxnSpPr>
            <p:cNvPr id="646" name="Google Shape;646;p32"/>
            <p:cNvCxnSpPr/>
            <p:nvPr/>
          </p:nvCxnSpPr>
          <p:spPr>
            <a:xfrm>
              <a:off x="4529927" y="3438228"/>
              <a:ext cx="471000" cy="0"/>
            </a:xfrm>
            <a:prstGeom prst="straightConnector1">
              <a:avLst/>
            </a:prstGeom>
            <a:noFill/>
            <a:ln w="9525" cap="flat" cmpd="sng">
              <a:solidFill>
                <a:schemeClr val="dk2"/>
              </a:solidFill>
              <a:prstDash val="solid"/>
              <a:round/>
              <a:headEnd type="none" w="med" len="med"/>
              <a:tailEnd type="triangle" w="med" len="med"/>
            </a:ln>
          </p:spPr>
        </p:cxnSp>
        <p:cxnSp>
          <p:nvCxnSpPr>
            <p:cNvPr id="647" name="Google Shape;647;p32"/>
            <p:cNvCxnSpPr/>
            <p:nvPr/>
          </p:nvCxnSpPr>
          <p:spPr>
            <a:xfrm>
              <a:off x="4529927" y="3438228"/>
              <a:ext cx="472200" cy="629100"/>
            </a:xfrm>
            <a:prstGeom prst="straightConnector1">
              <a:avLst/>
            </a:prstGeom>
            <a:noFill/>
            <a:ln w="9525" cap="flat" cmpd="sng">
              <a:solidFill>
                <a:schemeClr val="dk2"/>
              </a:solidFill>
              <a:prstDash val="solid"/>
              <a:round/>
              <a:headEnd type="none" w="med" len="med"/>
              <a:tailEnd type="triangle" w="med" len="med"/>
            </a:ln>
          </p:spPr>
        </p:cxnSp>
        <p:cxnSp>
          <p:nvCxnSpPr>
            <p:cNvPr id="648" name="Google Shape;648;p32"/>
            <p:cNvCxnSpPr/>
            <p:nvPr/>
          </p:nvCxnSpPr>
          <p:spPr>
            <a:xfrm rot="10800000" flipH="1">
              <a:off x="4531277" y="2809278"/>
              <a:ext cx="469500" cy="1257900"/>
            </a:xfrm>
            <a:prstGeom prst="straightConnector1">
              <a:avLst/>
            </a:prstGeom>
            <a:noFill/>
            <a:ln w="9525" cap="flat" cmpd="sng">
              <a:solidFill>
                <a:schemeClr val="dk2"/>
              </a:solidFill>
              <a:prstDash val="solid"/>
              <a:round/>
              <a:headEnd type="none" w="med" len="med"/>
              <a:tailEnd type="triangle" w="med" len="med"/>
            </a:ln>
          </p:spPr>
        </p:cxnSp>
        <p:cxnSp>
          <p:nvCxnSpPr>
            <p:cNvPr id="649" name="Google Shape;649;p32"/>
            <p:cNvCxnSpPr/>
            <p:nvPr/>
          </p:nvCxnSpPr>
          <p:spPr>
            <a:xfrm rot="10800000" flipH="1">
              <a:off x="4531277" y="3438078"/>
              <a:ext cx="469500" cy="629100"/>
            </a:xfrm>
            <a:prstGeom prst="straightConnector1">
              <a:avLst/>
            </a:prstGeom>
            <a:noFill/>
            <a:ln w="9525" cap="flat" cmpd="sng">
              <a:solidFill>
                <a:schemeClr val="dk2"/>
              </a:solidFill>
              <a:prstDash val="solid"/>
              <a:round/>
              <a:headEnd type="none" w="med" len="med"/>
              <a:tailEnd type="triangle" w="med" len="med"/>
            </a:ln>
          </p:spPr>
        </p:cxnSp>
        <p:cxnSp>
          <p:nvCxnSpPr>
            <p:cNvPr id="650" name="Google Shape;650;p32"/>
            <p:cNvCxnSpPr/>
            <p:nvPr/>
          </p:nvCxnSpPr>
          <p:spPr>
            <a:xfrm>
              <a:off x="4531277" y="4067178"/>
              <a:ext cx="471000" cy="0"/>
            </a:xfrm>
            <a:prstGeom prst="straightConnector1">
              <a:avLst/>
            </a:prstGeom>
            <a:noFill/>
            <a:ln w="9525" cap="flat" cmpd="sng">
              <a:solidFill>
                <a:schemeClr val="dk2"/>
              </a:solidFill>
              <a:prstDash val="solid"/>
              <a:round/>
              <a:headEnd type="none" w="med" len="med"/>
              <a:tailEnd type="triangle" w="med" len="med"/>
            </a:ln>
          </p:spPr>
        </p:cxnSp>
        <p:cxnSp>
          <p:nvCxnSpPr>
            <p:cNvPr id="651" name="Google Shape;651;p32"/>
            <p:cNvCxnSpPr/>
            <p:nvPr/>
          </p:nvCxnSpPr>
          <p:spPr>
            <a:xfrm>
              <a:off x="5468327" y="2809203"/>
              <a:ext cx="471000" cy="0"/>
            </a:xfrm>
            <a:prstGeom prst="straightConnector1">
              <a:avLst/>
            </a:prstGeom>
            <a:noFill/>
            <a:ln w="9525" cap="flat" cmpd="sng">
              <a:solidFill>
                <a:schemeClr val="dk2"/>
              </a:solidFill>
              <a:prstDash val="solid"/>
              <a:round/>
              <a:headEnd type="none" w="med" len="med"/>
              <a:tailEnd type="triangle" w="med" len="med"/>
            </a:ln>
          </p:spPr>
        </p:cxnSp>
        <p:cxnSp>
          <p:nvCxnSpPr>
            <p:cNvPr id="652" name="Google Shape;652;p32"/>
            <p:cNvCxnSpPr/>
            <p:nvPr/>
          </p:nvCxnSpPr>
          <p:spPr>
            <a:xfrm>
              <a:off x="5468327" y="2809203"/>
              <a:ext cx="471000" cy="628800"/>
            </a:xfrm>
            <a:prstGeom prst="straightConnector1">
              <a:avLst/>
            </a:prstGeom>
            <a:noFill/>
            <a:ln w="9525" cap="flat" cmpd="sng">
              <a:solidFill>
                <a:schemeClr val="dk2"/>
              </a:solidFill>
              <a:prstDash val="solid"/>
              <a:round/>
              <a:headEnd type="none" w="med" len="med"/>
              <a:tailEnd type="triangle" w="med" len="med"/>
            </a:ln>
          </p:spPr>
        </p:cxnSp>
        <p:cxnSp>
          <p:nvCxnSpPr>
            <p:cNvPr id="653" name="Google Shape;653;p32"/>
            <p:cNvCxnSpPr/>
            <p:nvPr/>
          </p:nvCxnSpPr>
          <p:spPr>
            <a:xfrm>
              <a:off x="5468396" y="2809203"/>
              <a:ext cx="472200" cy="1257900"/>
            </a:xfrm>
            <a:prstGeom prst="straightConnector1">
              <a:avLst/>
            </a:prstGeom>
            <a:noFill/>
            <a:ln w="9525" cap="flat" cmpd="sng">
              <a:solidFill>
                <a:schemeClr val="dk2"/>
              </a:solidFill>
              <a:prstDash val="solid"/>
              <a:round/>
              <a:headEnd type="none" w="med" len="med"/>
              <a:tailEnd type="triangle" w="med" len="med"/>
            </a:ln>
          </p:spPr>
        </p:cxnSp>
        <p:cxnSp>
          <p:nvCxnSpPr>
            <p:cNvPr id="654" name="Google Shape;654;p32"/>
            <p:cNvCxnSpPr/>
            <p:nvPr/>
          </p:nvCxnSpPr>
          <p:spPr>
            <a:xfrm rot="10800000" flipH="1">
              <a:off x="5468327" y="2809353"/>
              <a:ext cx="471000" cy="628800"/>
            </a:xfrm>
            <a:prstGeom prst="straightConnector1">
              <a:avLst/>
            </a:prstGeom>
            <a:noFill/>
            <a:ln w="9525" cap="flat" cmpd="sng">
              <a:solidFill>
                <a:schemeClr val="dk2"/>
              </a:solidFill>
              <a:prstDash val="solid"/>
              <a:round/>
              <a:headEnd type="none" w="med" len="med"/>
              <a:tailEnd type="triangle" w="med" len="med"/>
            </a:ln>
          </p:spPr>
        </p:cxnSp>
        <p:cxnSp>
          <p:nvCxnSpPr>
            <p:cNvPr id="655" name="Google Shape;655;p32"/>
            <p:cNvCxnSpPr/>
            <p:nvPr/>
          </p:nvCxnSpPr>
          <p:spPr>
            <a:xfrm>
              <a:off x="5468327" y="3438153"/>
              <a:ext cx="471000" cy="0"/>
            </a:xfrm>
            <a:prstGeom prst="straightConnector1">
              <a:avLst/>
            </a:prstGeom>
            <a:noFill/>
            <a:ln w="9525" cap="flat" cmpd="sng">
              <a:solidFill>
                <a:schemeClr val="dk2"/>
              </a:solidFill>
              <a:prstDash val="solid"/>
              <a:round/>
              <a:headEnd type="none" w="med" len="med"/>
              <a:tailEnd type="triangle" w="med" len="med"/>
            </a:ln>
          </p:spPr>
        </p:cxnSp>
        <p:cxnSp>
          <p:nvCxnSpPr>
            <p:cNvPr id="656" name="Google Shape;656;p32"/>
            <p:cNvCxnSpPr/>
            <p:nvPr/>
          </p:nvCxnSpPr>
          <p:spPr>
            <a:xfrm>
              <a:off x="5468327" y="3438153"/>
              <a:ext cx="472200" cy="629100"/>
            </a:xfrm>
            <a:prstGeom prst="straightConnector1">
              <a:avLst/>
            </a:prstGeom>
            <a:noFill/>
            <a:ln w="9525" cap="flat" cmpd="sng">
              <a:solidFill>
                <a:schemeClr val="dk2"/>
              </a:solidFill>
              <a:prstDash val="solid"/>
              <a:round/>
              <a:headEnd type="none" w="med" len="med"/>
              <a:tailEnd type="triangle" w="med" len="med"/>
            </a:ln>
          </p:spPr>
        </p:cxnSp>
        <p:cxnSp>
          <p:nvCxnSpPr>
            <p:cNvPr id="657" name="Google Shape;657;p32"/>
            <p:cNvCxnSpPr/>
            <p:nvPr/>
          </p:nvCxnSpPr>
          <p:spPr>
            <a:xfrm rot="10800000" flipH="1">
              <a:off x="5469677" y="2809203"/>
              <a:ext cx="469500" cy="1257900"/>
            </a:xfrm>
            <a:prstGeom prst="straightConnector1">
              <a:avLst/>
            </a:prstGeom>
            <a:noFill/>
            <a:ln w="9525" cap="flat" cmpd="sng">
              <a:solidFill>
                <a:schemeClr val="dk2"/>
              </a:solidFill>
              <a:prstDash val="solid"/>
              <a:round/>
              <a:headEnd type="none" w="med" len="med"/>
              <a:tailEnd type="triangle" w="med" len="med"/>
            </a:ln>
          </p:spPr>
        </p:cxnSp>
        <p:cxnSp>
          <p:nvCxnSpPr>
            <p:cNvPr id="658" name="Google Shape;658;p32"/>
            <p:cNvCxnSpPr/>
            <p:nvPr/>
          </p:nvCxnSpPr>
          <p:spPr>
            <a:xfrm rot="10800000" flipH="1">
              <a:off x="5469677" y="3438003"/>
              <a:ext cx="469500" cy="629100"/>
            </a:xfrm>
            <a:prstGeom prst="straightConnector1">
              <a:avLst/>
            </a:prstGeom>
            <a:noFill/>
            <a:ln w="9525" cap="flat" cmpd="sng">
              <a:solidFill>
                <a:schemeClr val="dk2"/>
              </a:solidFill>
              <a:prstDash val="solid"/>
              <a:round/>
              <a:headEnd type="none" w="med" len="med"/>
              <a:tailEnd type="triangle" w="med" len="med"/>
            </a:ln>
          </p:spPr>
        </p:cxnSp>
        <p:cxnSp>
          <p:nvCxnSpPr>
            <p:cNvPr id="659" name="Google Shape;659;p32"/>
            <p:cNvCxnSpPr/>
            <p:nvPr/>
          </p:nvCxnSpPr>
          <p:spPr>
            <a:xfrm>
              <a:off x="5469677" y="4067103"/>
              <a:ext cx="471000" cy="0"/>
            </a:xfrm>
            <a:prstGeom prst="straightConnector1">
              <a:avLst/>
            </a:prstGeom>
            <a:noFill/>
            <a:ln w="9525" cap="flat" cmpd="sng">
              <a:solidFill>
                <a:schemeClr val="dk2"/>
              </a:solidFill>
              <a:prstDash val="solid"/>
              <a:round/>
              <a:headEnd type="none" w="med" len="med"/>
              <a:tailEnd type="triangle" w="med" len="med"/>
            </a:ln>
          </p:spPr>
        </p:cxnSp>
        <p:cxnSp>
          <p:nvCxnSpPr>
            <p:cNvPr id="660" name="Google Shape;660;p32"/>
            <p:cNvCxnSpPr/>
            <p:nvPr/>
          </p:nvCxnSpPr>
          <p:spPr>
            <a:xfrm>
              <a:off x="1712827" y="2809278"/>
              <a:ext cx="471000" cy="0"/>
            </a:xfrm>
            <a:prstGeom prst="straightConnector1">
              <a:avLst/>
            </a:prstGeom>
            <a:noFill/>
            <a:ln w="9525" cap="flat" cmpd="sng">
              <a:solidFill>
                <a:schemeClr val="dk2"/>
              </a:solidFill>
              <a:prstDash val="solid"/>
              <a:round/>
              <a:headEnd type="none" w="med" len="med"/>
              <a:tailEnd type="triangle" w="med" len="med"/>
            </a:ln>
          </p:spPr>
        </p:cxnSp>
        <p:cxnSp>
          <p:nvCxnSpPr>
            <p:cNvPr id="661" name="Google Shape;661;p32"/>
            <p:cNvCxnSpPr/>
            <p:nvPr/>
          </p:nvCxnSpPr>
          <p:spPr>
            <a:xfrm>
              <a:off x="1712827" y="2809278"/>
              <a:ext cx="471000" cy="628800"/>
            </a:xfrm>
            <a:prstGeom prst="straightConnector1">
              <a:avLst/>
            </a:prstGeom>
            <a:noFill/>
            <a:ln w="9525" cap="flat" cmpd="sng">
              <a:solidFill>
                <a:schemeClr val="dk2"/>
              </a:solidFill>
              <a:prstDash val="solid"/>
              <a:round/>
              <a:headEnd type="none" w="med" len="med"/>
              <a:tailEnd type="triangle" w="med" len="med"/>
            </a:ln>
          </p:spPr>
        </p:cxnSp>
        <p:cxnSp>
          <p:nvCxnSpPr>
            <p:cNvPr id="662" name="Google Shape;662;p32"/>
            <p:cNvCxnSpPr/>
            <p:nvPr/>
          </p:nvCxnSpPr>
          <p:spPr>
            <a:xfrm>
              <a:off x="1712896" y="2809278"/>
              <a:ext cx="472200" cy="1257900"/>
            </a:xfrm>
            <a:prstGeom prst="straightConnector1">
              <a:avLst/>
            </a:prstGeom>
            <a:noFill/>
            <a:ln w="9525" cap="flat" cmpd="sng">
              <a:solidFill>
                <a:schemeClr val="dk2"/>
              </a:solidFill>
              <a:prstDash val="solid"/>
              <a:round/>
              <a:headEnd type="none" w="med" len="med"/>
              <a:tailEnd type="triangle" w="med" len="med"/>
            </a:ln>
          </p:spPr>
        </p:cxnSp>
        <p:cxnSp>
          <p:nvCxnSpPr>
            <p:cNvPr id="663" name="Google Shape;663;p32"/>
            <p:cNvCxnSpPr/>
            <p:nvPr/>
          </p:nvCxnSpPr>
          <p:spPr>
            <a:xfrm rot="10800000" flipH="1">
              <a:off x="1712827" y="2809428"/>
              <a:ext cx="471000" cy="628800"/>
            </a:xfrm>
            <a:prstGeom prst="straightConnector1">
              <a:avLst/>
            </a:prstGeom>
            <a:noFill/>
            <a:ln w="9525" cap="flat" cmpd="sng">
              <a:solidFill>
                <a:schemeClr val="dk2"/>
              </a:solidFill>
              <a:prstDash val="solid"/>
              <a:round/>
              <a:headEnd type="none" w="med" len="med"/>
              <a:tailEnd type="triangle" w="med" len="med"/>
            </a:ln>
          </p:spPr>
        </p:cxnSp>
        <p:cxnSp>
          <p:nvCxnSpPr>
            <p:cNvPr id="664" name="Google Shape;664;p32"/>
            <p:cNvCxnSpPr/>
            <p:nvPr/>
          </p:nvCxnSpPr>
          <p:spPr>
            <a:xfrm>
              <a:off x="1712827" y="3438228"/>
              <a:ext cx="471000" cy="0"/>
            </a:xfrm>
            <a:prstGeom prst="straightConnector1">
              <a:avLst/>
            </a:prstGeom>
            <a:noFill/>
            <a:ln w="9525" cap="flat" cmpd="sng">
              <a:solidFill>
                <a:schemeClr val="dk2"/>
              </a:solidFill>
              <a:prstDash val="solid"/>
              <a:round/>
              <a:headEnd type="none" w="med" len="med"/>
              <a:tailEnd type="triangle" w="med" len="med"/>
            </a:ln>
          </p:spPr>
        </p:cxnSp>
        <p:cxnSp>
          <p:nvCxnSpPr>
            <p:cNvPr id="665" name="Google Shape;665;p32"/>
            <p:cNvCxnSpPr/>
            <p:nvPr/>
          </p:nvCxnSpPr>
          <p:spPr>
            <a:xfrm>
              <a:off x="1712827" y="3438228"/>
              <a:ext cx="472200" cy="629100"/>
            </a:xfrm>
            <a:prstGeom prst="straightConnector1">
              <a:avLst/>
            </a:prstGeom>
            <a:noFill/>
            <a:ln w="9525" cap="flat" cmpd="sng">
              <a:solidFill>
                <a:schemeClr val="dk2"/>
              </a:solidFill>
              <a:prstDash val="solid"/>
              <a:round/>
              <a:headEnd type="none" w="med" len="med"/>
              <a:tailEnd type="triangle" w="med" len="med"/>
            </a:ln>
          </p:spPr>
        </p:cxnSp>
        <p:cxnSp>
          <p:nvCxnSpPr>
            <p:cNvPr id="666" name="Google Shape;666;p32"/>
            <p:cNvCxnSpPr/>
            <p:nvPr/>
          </p:nvCxnSpPr>
          <p:spPr>
            <a:xfrm rot="10800000" flipH="1">
              <a:off x="1714177" y="2809278"/>
              <a:ext cx="469500" cy="1257900"/>
            </a:xfrm>
            <a:prstGeom prst="straightConnector1">
              <a:avLst/>
            </a:prstGeom>
            <a:noFill/>
            <a:ln w="9525" cap="flat" cmpd="sng">
              <a:solidFill>
                <a:schemeClr val="dk2"/>
              </a:solidFill>
              <a:prstDash val="solid"/>
              <a:round/>
              <a:headEnd type="none" w="med" len="med"/>
              <a:tailEnd type="triangle" w="med" len="med"/>
            </a:ln>
          </p:spPr>
        </p:cxnSp>
        <p:cxnSp>
          <p:nvCxnSpPr>
            <p:cNvPr id="667" name="Google Shape;667;p32"/>
            <p:cNvCxnSpPr/>
            <p:nvPr/>
          </p:nvCxnSpPr>
          <p:spPr>
            <a:xfrm rot="10800000" flipH="1">
              <a:off x="1714177" y="3438078"/>
              <a:ext cx="469500" cy="629100"/>
            </a:xfrm>
            <a:prstGeom prst="straightConnector1">
              <a:avLst/>
            </a:prstGeom>
            <a:noFill/>
            <a:ln w="9525" cap="flat" cmpd="sng">
              <a:solidFill>
                <a:schemeClr val="dk2"/>
              </a:solidFill>
              <a:prstDash val="solid"/>
              <a:round/>
              <a:headEnd type="none" w="med" len="med"/>
              <a:tailEnd type="triangle" w="med" len="med"/>
            </a:ln>
          </p:spPr>
        </p:cxnSp>
        <p:cxnSp>
          <p:nvCxnSpPr>
            <p:cNvPr id="668" name="Google Shape;668;p32"/>
            <p:cNvCxnSpPr/>
            <p:nvPr/>
          </p:nvCxnSpPr>
          <p:spPr>
            <a:xfrm>
              <a:off x="1714177" y="4067178"/>
              <a:ext cx="471000" cy="0"/>
            </a:xfrm>
            <a:prstGeom prst="straightConnector1">
              <a:avLst/>
            </a:prstGeom>
            <a:noFill/>
            <a:ln w="9525" cap="flat" cmpd="sng">
              <a:solidFill>
                <a:schemeClr val="dk2"/>
              </a:solidFill>
              <a:prstDash val="solid"/>
              <a:round/>
              <a:headEnd type="none" w="med" len="med"/>
              <a:tailEnd type="triangle" w="med" len="med"/>
            </a:ln>
          </p:spPr>
        </p:cxnSp>
        <p:sp>
          <p:nvSpPr>
            <p:cNvPr id="669" name="Google Shape;669;p32"/>
            <p:cNvSpPr/>
            <p:nvPr/>
          </p:nvSpPr>
          <p:spPr>
            <a:xfrm>
              <a:off x="6711627" y="3200553"/>
              <a:ext cx="467400" cy="475200"/>
            </a:xfrm>
            <a:prstGeom prst="ellipse">
              <a:avLst/>
            </a:prstGeom>
            <a:solidFill>
              <a:srgbClr val="F4CCC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endParaRPr sz="1600">
                <a:solidFill>
                  <a:schemeClr val="dk1"/>
                </a:solidFill>
              </a:endParaRPr>
            </a:p>
          </p:txBody>
        </p:sp>
        <p:cxnSp>
          <p:nvCxnSpPr>
            <p:cNvPr id="670" name="Google Shape;670;p32"/>
            <p:cNvCxnSpPr>
              <a:stCxn id="621" idx="6"/>
              <a:endCxn id="669" idx="1"/>
            </p:cNvCxnSpPr>
            <p:nvPr/>
          </p:nvCxnSpPr>
          <p:spPr>
            <a:xfrm>
              <a:off x="6405927" y="2809353"/>
              <a:ext cx="374100" cy="460800"/>
            </a:xfrm>
            <a:prstGeom prst="straightConnector1">
              <a:avLst/>
            </a:prstGeom>
            <a:noFill/>
            <a:ln w="9525" cap="flat" cmpd="sng">
              <a:solidFill>
                <a:schemeClr val="dk2"/>
              </a:solidFill>
              <a:prstDash val="solid"/>
              <a:round/>
              <a:headEnd type="none" w="med" len="med"/>
              <a:tailEnd type="triangle" w="med" len="med"/>
            </a:ln>
          </p:spPr>
        </p:cxnSp>
        <p:cxnSp>
          <p:nvCxnSpPr>
            <p:cNvPr id="671" name="Google Shape;671;p32"/>
            <p:cNvCxnSpPr>
              <a:stCxn id="622" idx="6"/>
              <a:endCxn id="669" idx="2"/>
            </p:cNvCxnSpPr>
            <p:nvPr/>
          </p:nvCxnSpPr>
          <p:spPr>
            <a:xfrm>
              <a:off x="6405927" y="3438303"/>
              <a:ext cx="305700" cy="0"/>
            </a:xfrm>
            <a:prstGeom prst="straightConnector1">
              <a:avLst/>
            </a:prstGeom>
            <a:noFill/>
            <a:ln w="9525" cap="flat" cmpd="sng">
              <a:solidFill>
                <a:schemeClr val="dk2"/>
              </a:solidFill>
              <a:prstDash val="solid"/>
              <a:round/>
              <a:headEnd type="none" w="med" len="med"/>
              <a:tailEnd type="triangle" w="med" len="med"/>
            </a:ln>
          </p:spPr>
        </p:cxnSp>
        <p:cxnSp>
          <p:nvCxnSpPr>
            <p:cNvPr id="672" name="Google Shape;672;p32"/>
            <p:cNvCxnSpPr>
              <a:stCxn id="623" idx="6"/>
              <a:endCxn id="669" idx="3"/>
            </p:cNvCxnSpPr>
            <p:nvPr/>
          </p:nvCxnSpPr>
          <p:spPr>
            <a:xfrm rot="10800000" flipH="1">
              <a:off x="6407277" y="3606153"/>
              <a:ext cx="372900" cy="461100"/>
            </a:xfrm>
            <a:prstGeom prst="straightConnector1">
              <a:avLst/>
            </a:prstGeom>
            <a:noFill/>
            <a:ln w="9525" cap="flat" cmpd="sng">
              <a:solidFill>
                <a:schemeClr val="dk2"/>
              </a:solidFill>
              <a:prstDash val="solid"/>
              <a:round/>
              <a:headEnd type="none" w="med" len="med"/>
              <a:tailEnd type="triangle" w="med" len="med"/>
            </a:ln>
          </p:spPr>
        </p:cxnSp>
        <p:cxnSp>
          <p:nvCxnSpPr>
            <p:cNvPr id="673" name="Google Shape;673;p32"/>
            <p:cNvCxnSpPr>
              <a:stCxn id="669" idx="6"/>
            </p:cNvCxnSpPr>
            <p:nvPr/>
          </p:nvCxnSpPr>
          <p:spPr>
            <a:xfrm rot="10800000" flipH="1">
              <a:off x="7179027" y="3431553"/>
              <a:ext cx="329100" cy="6600"/>
            </a:xfrm>
            <a:prstGeom prst="straightConnector1">
              <a:avLst/>
            </a:prstGeom>
            <a:noFill/>
            <a:ln w="9525" cap="flat" cmpd="sng">
              <a:solidFill>
                <a:schemeClr val="dk2"/>
              </a:solidFill>
              <a:prstDash val="solid"/>
              <a:round/>
              <a:headEnd type="none" w="med" len="med"/>
              <a:tailEnd type="triangle" w="med" len="med"/>
            </a:ln>
          </p:spPr>
        </p:cxnSp>
        <p:sp>
          <p:nvSpPr>
            <p:cNvPr id="674" name="Google Shape;674;p32"/>
            <p:cNvSpPr txBox="1"/>
            <p:nvPr/>
          </p:nvSpPr>
          <p:spPr>
            <a:xfrm>
              <a:off x="1283000" y="3367200"/>
              <a:ext cx="467400" cy="287700"/>
            </a:xfrm>
            <a:prstGeom prst="rect">
              <a:avLst/>
            </a:prstGeom>
            <a:noFill/>
            <a:ln>
              <a:noFill/>
            </a:ln>
          </p:spPr>
          <p:txBody>
            <a:bodyPr spcFirstLastPara="1" wrap="square" lIns="91425" tIns="0" rIns="91425" bIns="0" anchor="t" anchorCtr="0">
              <a:noAutofit/>
            </a:bodyPr>
            <a:lstStyle/>
            <a:p>
              <a:pPr marL="0" lvl="0" indent="0" algn="l" rtl="0">
                <a:spcBef>
                  <a:spcPts val="0"/>
                </a:spcBef>
                <a:spcAft>
                  <a:spcPts val="0"/>
                </a:spcAft>
                <a:buNone/>
              </a:pPr>
              <a:r>
                <a:rPr lang="en" sz="1100">
                  <a:latin typeface="Consolas"/>
                  <a:ea typeface="Consolas"/>
                  <a:cs typeface="Consolas"/>
                  <a:sym typeface="Consolas"/>
                </a:rPr>
                <a:t>x</a:t>
              </a:r>
              <a:r>
                <a:rPr lang="en" sz="1100" baseline="-25000">
                  <a:latin typeface="Consolas"/>
                  <a:ea typeface="Consolas"/>
                  <a:cs typeface="Consolas"/>
                  <a:sym typeface="Consolas"/>
                </a:rPr>
                <a:t>[2]</a:t>
              </a:r>
              <a:endParaRPr sz="1100" baseline="-25000">
                <a:latin typeface="Consolas"/>
                <a:ea typeface="Consolas"/>
                <a:cs typeface="Consolas"/>
                <a:sym typeface="Consolas"/>
              </a:endParaRPr>
            </a:p>
          </p:txBody>
        </p:sp>
        <p:sp>
          <p:nvSpPr>
            <p:cNvPr id="675" name="Google Shape;675;p32"/>
            <p:cNvSpPr txBox="1"/>
            <p:nvPr/>
          </p:nvSpPr>
          <p:spPr>
            <a:xfrm>
              <a:off x="1283000" y="3936225"/>
              <a:ext cx="467400" cy="287700"/>
            </a:xfrm>
            <a:prstGeom prst="rect">
              <a:avLst/>
            </a:prstGeom>
            <a:noFill/>
            <a:ln>
              <a:noFill/>
            </a:ln>
          </p:spPr>
          <p:txBody>
            <a:bodyPr spcFirstLastPara="1" wrap="square" lIns="91425" tIns="0" rIns="91425" bIns="0" anchor="t" anchorCtr="0">
              <a:noAutofit/>
            </a:bodyPr>
            <a:lstStyle/>
            <a:p>
              <a:pPr marL="0" lvl="0" indent="0" algn="l" rtl="0">
                <a:spcBef>
                  <a:spcPts val="0"/>
                </a:spcBef>
                <a:spcAft>
                  <a:spcPts val="0"/>
                </a:spcAft>
                <a:buNone/>
              </a:pPr>
              <a:r>
                <a:rPr lang="en" sz="1100">
                  <a:latin typeface="Consolas"/>
                  <a:ea typeface="Consolas"/>
                  <a:cs typeface="Consolas"/>
                  <a:sym typeface="Consolas"/>
                </a:rPr>
                <a:t>x</a:t>
              </a:r>
              <a:r>
                <a:rPr lang="en" sz="1100" baseline="-25000">
                  <a:latin typeface="Consolas"/>
                  <a:ea typeface="Consolas"/>
                  <a:cs typeface="Consolas"/>
                  <a:sym typeface="Consolas"/>
                </a:rPr>
                <a:t>[3]</a:t>
              </a:r>
              <a:endParaRPr sz="1100" baseline="-25000">
                <a:latin typeface="Consolas"/>
                <a:ea typeface="Consolas"/>
                <a:cs typeface="Consolas"/>
                <a:sym typeface="Consolas"/>
              </a:endParaRPr>
            </a:p>
          </p:txBody>
        </p:sp>
        <p:sp>
          <p:nvSpPr>
            <p:cNvPr id="676" name="Google Shape;676;p32"/>
            <p:cNvSpPr txBox="1"/>
            <p:nvPr/>
          </p:nvSpPr>
          <p:spPr>
            <a:xfrm>
              <a:off x="1283000" y="2741700"/>
              <a:ext cx="467400" cy="287700"/>
            </a:xfrm>
            <a:prstGeom prst="rect">
              <a:avLst/>
            </a:prstGeom>
            <a:noFill/>
            <a:ln>
              <a:noFill/>
            </a:ln>
          </p:spPr>
          <p:txBody>
            <a:bodyPr spcFirstLastPara="1" wrap="square" lIns="91425" tIns="0" rIns="91425" bIns="0" anchor="t" anchorCtr="0">
              <a:noAutofit/>
            </a:bodyPr>
            <a:lstStyle/>
            <a:p>
              <a:pPr marL="0" lvl="0" indent="0" algn="l" rtl="0">
                <a:spcBef>
                  <a:spcPts val="0"/>
                </a:spcBef>
                <a:spcAft>
                  <a:spcPts val="0"/>
                </a:spcAft>
                <a:buNone/>
              </a:pPr>
              <a:r>
                <a:rPr lang="en" sz="1100">
                  <a:latin typeface="Consolas"/>
                  <a:ea typeface="Consolas"/>
                  <a:cs typeface="Consolas"/>
                  <a:sym typeface="Consolas"/>
                </a:rPr>
                <a:t>x</a:t>
              </a:r>
              <a:r>
                <a:rPr lang="en" sz="1100" baseline="-25000">
                  <a:latin typeface="Consolas"/>
                  <a:ea typeface="Consolas"/>
                  <a:cs typeface="Consolas"/>
                  <a:sym typeface="Consolas"/>
                </a:rPr>
                <a:t>[1]</a:t>
              </a:r>
              <a:endParaRPr sz="1100" baseline="-25000">
                <a:latin typeface="Consolas"/>
                <a:ea typeface="Consolas"/>
                <a:cs typeface="Consolas"/>
                <a:sym typeface="Consolas"/>
              </a:endParaRPr>
            </a:p>
          </p:txBody>
        </p:sp>
      </p:grpSp>
      <p:sp>
        <p:nvSpPr>
          <p:cNvPr id="677" name="Google Shape;677;p32"/>
          <p:cNvSpPr txBox="1"/>
          <p:nvPr/>
        </p:nvSpPr>
        <p:spPr>
          <a:xfrm>
            <a:off x="2818975" y="4457050"/>
            <a:ext cx="3033000" cy="507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t>Neural network templates</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681"/>
        <p:cNvGrpSpPr/>
        <p:nvPr/>
      </p:nvGrpSpPr>
      <p:grpSpPr>
        <a:xfrm>
          <a:off x="0" y="0"/>
          <a:ext cx="0" cy="0"/>
          <a:chOff x="0" y="0"/>
          <a:chExt cx="0" cy="0"/>
        </a:xfrm>
      </p:grpSpPr>
      <p:grpSp>
        <p:nvGrpSpPr>
          <p:cNvPr id="682" name="Google Shape;682;p33"/>
          <p:cNvGrpSpPr/>
          <p:nvPr/>
        </p:nvGrpSpPr>
        <p:grpSpPr>
          <a:xfrm>
            <a:off x="1949500" y="786025"/>
            <a:ext cx="5590500" cy="378900"/>
            <a:chOff x="954475" y="734775"/>
            <a:chExt cx="5590500" cy="378900"/>
          </a:xfrm>
        </p:grpSpPr>
        <p:sp>
          <p:nvSpPr>
            <p:cNvPr id="683" name="Google Shape;683;p33"/>
            <p:cNvSpPr/>
            <p:nvPr/>
          </p:nvSpPr>
          <p:spPr>
            <a:xfrm>
              <a:off x="954475" y="734775"/>
              <a:ext cx="3522300" cy="378900"/>
            </a:xfrm>
            <a:prstGeom prst="rect">
              <a:avLst/>
            </a:prstGeom>
            <a:solidFill>
              <a:srgbClr val="C9DAF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latin typeface="Consolas"/>
                  <a:ea typeface="Consolas"/>
                  <a:cs typeface="Consolas"/>
                  <a:sym typeface="Consolas"/>
                </a:rPr>
                <a:t>Train</a:t>
              </a:r>
              <a:endParaRPr>
                <a:latin typeface="Consolas"/>
                <a:ea typeface="Consolas"/>
                <a:cs typeface="Consolas"/>
                <a:sym typeface="Consolas"/>
              </a:endParaRPr>
            </a:p>
          </p:txBody>
        </p:sp>
        <p:sp>
          <p:nvSpPr>
            <p:cNvPr id="684" name="Google Shape;684;p33"/>
            <p:cNvSpPr/>
            <p:nvPr/>
          </p:nvSpPr>
          <p:spPr>
            <a:xfrm>
              <a:off x="4476775" y="734775"/>
              <a:ext cx="1287900" cy="378900"/>
            </a:xfrm>
            <a:prstGeom prst="rect">
              <a:avLst/>
            </a:prstGeom>
            <a:solidFill>
              <a:srgbClr val="F4CCC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
                  <a:solidFill>
                    <a:schemeClr val="dk1"/>
                  </a:solidFill>
                  <a:latin typeface="Consolas"/>
                  <a:ea typeface="Consolas"/>
                  <a:cs typeface="Consolas"/>
                  <a:sym typeface="Consolas"/>
                </a:rPr>
                <a:t>Valid</a:t>
              </a:r>
              <a:endParaRPr>
                <a:solidFill>
                  <a:schemeClr val="dk1"/>
                </a:solidFill>
                <a:latin typeface="Consolas"/>
                <a:ea typeface="Consolas"/>
                <a:cs typeface="Consolas"/>
                <a:sym typeface="Consolas"/>
              </a:endParaRPr>
            </a:p>
          </p:txBody>
        </p:sp>
        <p:sp>
          <p:nvSpPr>
            <p:cNvPr id="685" name="Google Shape;685;p33"/>
            <p:cNvSpPr/>
            <p:nvPr/>
          </p:nvSpPr>
          <p:spPr>
            <a:xfrm>
              <a:off x="5764675" y="734775"/>
              <a:ext cx="780300" cy="378900"/>
            </a:xfrm>
            <a:prstGeom prst="rect">
              <a:avLst/>
            </a:prstGeom>
            <a:solidFill>
              <a:srgbClr val="D9EAD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1"/>
                  </a:solidFill>
                  <a:latin typeface="Consolas"/>
                  <a:ea typeface="Consolas"/>
                  <a:cs typeface="Consolas"/>
                  <a:sym typeface="Consolas"/>
                </a:rPr>
                <a:t>Test</a:t>
              </a:r>
              <a:endParaRPr/>
            </a:p>
          </p:txBody>
        </p:sp>
      </p:grpSp>
      <p:grpSp>
        <p:nvGrpSpPr>
          <p:cNvPr id="686" name="Google Shape;686;p33"/>
          <p:cNvGrpSpPr/>
          <p:nvPr/>
        </p:nvGrpSpPr>
        <p:grpSpPr>
          <a:xfrm>
            <a:off x="27550" y="2048825"/>
            <a:ext cx="2929595" cy="2543725"/>
            <a:chOff x="27550" y="1439225"/>
            <a:chExt cx="2929595" cy="2543725"/>
          </a:xfrm>
        </p:grpSpPr>
        <p:cxnSp>
          <p:nvCxnSpPr>
            <p:cNvPr id="687" name="Google Shape;687;p33"/>
            <p:cNvCxnSpPr/>
            <p:nvPr/>
          </p:nvCxnSpPr>
          <p:spPr>
            <a:xfrm rot="10800000">
              <a:off x="213945" y="3706052"/>
              <a:ext cx="2743200" cy="9000"/>
            </a:xfrm>
            <a:prstGeom prst="straightConnector1">
              <a:avLst/>
            </a:prstGeom>
            <a:noFill/>
            <a:ln w="9525" cap="flat" cmpd="sng">
              <a:solidFill>
                <a:schemeClr val="dk2"/>
              </a:solidFill>
              <a:prstDash val="solid"/>
              <a:round/>
              <a:headEnd type="triangle" w="med" len="med"/>
              <a:tailEnd type="none" w="med" len="med"/>
            </a:ln>
          </p:spPr>
        </p:cxnSp>
        <p:sp>
          <p:nvSpPr>
            <p:cNvPr id="688" name="Google Shape;688;p33"/>
            <p:cNvSpPr/>
            <p:nvPr/>
          </p:nvSpPr>
          <p:spPr>
            <a:xfrm>
              <a:off x="744550" y="3217382"/>
              <a:ext cx="60600" cy="75900"/>
            </a:xfrm>
            <a:prstGeom prst="ellipse">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 name="Google Shape;689;p33"/>
            <p:cNvSpPr/>
            <p:nvPr/>
          </p:nvSpPr>
          <p:spPr>
            <a:xfrm>
              <a:off x="958334" y="3394467"/>
              <a:ext cx="60600" cy="75900"/>
            </a:xfrm>
            <a:prstGeom prst="ellipse">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 name="Google Shape;690;p33"/>
            <p:cNvSpPr/>
            <p:nvPr/>
          </p:nvSpPr>
          <p:spPr>
            <a:xfrm>
              <a:off x="1095918" y="3441536"/>
              <a:ext cx="60600" cy="75900"/>
            </a:xfrm>
            <a:prstGeom prst="ellipse">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 name="Google Shape;691;p33"/>
            <p:cNvSpPr/>
            <p:nvPr/>
          </p:nvSpPr>
          <p:spPr>
            <a:xfrm>
              <a:off x="989380" y="3206190"/>
              <a:ext cx="60600" cy="75900"/>
            </a:xfrm>
            <a:prstGeom prst="ellipse">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 name="Google Shape;692;p33"/>
            <p:cNvSpPr/>
            <p:nvPr/>
          </p:nvSpPr>
          <p:spPr>
            <a:xfrm>
              <a:off x="973857" y="3017913"/>
              <a:ext cx="60600" cy="75900"/>
            </a:xfrm>
            <a:prstGeom prst="ellipse">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 name="Google Shape;693;p33"/>
            <p:cNvSpPr/>
            <p:nvPr/>
          </p:nvSpPr>
          <p:spPr>
            <a:xfrm>
              <a:off x="625316" y="2766928"/>
              <a:ext cx="60600" cy="75900"/>
            </a:xfrm>
            <a:prstGeom prst="ellipse">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 name="Google Shape;694;p33"/>
            <p:cNvSpPr/>
            <p:nvPr/>
          </p:nvSpPr>
          <p:spPr>
            <a:xfrm>
              <a:off x="717039" y="2625720"/>
              <a:ext cx="60600" cy="75900"/>
            </a:xfrm>
            <a:prstGeom prst="ellipse">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 name="Google Shape;695;p33"/>
            <p:cNvSpPr/>
            <p:nvPr/>
          </p:nvSpPr>
          <p:spPr>
            <a:xfrm>
              <a:off x="487732" y="2719859"/>
              <a:ext cx="60600" cy="75900"/>
            </a:xfrm>
            <a:prstGeom prst="ellipse">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 name="Google Shape;696;p33"/>
            <p:cNvSpPr txBox="1"/>
            <p:nvPr/>
          </p:nvSpPr>
          <p:spPr>
            <a:xfrm>
              <a:off x="2351625" y="3629850"/>
              <a:ext cx="571800" cy="353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a:latin typeface="Consolas"/>
                  <a:ea typeface="Consolas"/>
                  <a:cs typeface="Consolas"/>
                  <a:sym typeface="Consolas"/>
                </a:rPr>
                <a:t>x1</a:t>
              </a:r>
              <a:endParaRPr sz="1200">
                <a:latin typeface="Consolas"/>
                <a:ea typeface="Consolas"/>
                <a:cs typeface="Consolas"/>
                <a:sym typeface="Consolas"/>
              </a:endParaRPr>
            </a:p>
          </p:txBody>
        </p:sp>
        <p:sp>
          <p:nvSpPr>
            <p:cNvPr id="697" name="Google Shape;697;p33"/>
            <p:cNvSpPr txBox="1"/>
            <p:nvPr/>
          </p:nvSpPr>
          <p:spPr>
            <a:xfrm rot="-5400000">
              <a:off x="-81800" y="1639875"/>
              <a:ext cx="571800" cy="353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a:latin typeface="Consolas"/>
                  <a:ea typeface="Consolas"/>
                  <a:cs typeface="Consolas"/>
                  <a:sym typeface="Consolas"/>
                </a:rPr>
                <a:t>x2</a:t>
              </a:r>
              <a:endParaRPr sz="1200">
                <a:latin typeface="Consolas"/>
                <a:ea typeface="Consolas"/>
                <a:cs typeface="Consolas"/>
                <a:sym typeface="Consolas"/>
              </a:endParaRPr>
            </a:p>
          </p:txBody>
        </p:sp>
        <p:cxnSp>
          <p:nvCxnSpPr>
            <p:cNvPr id="698" name="Google Shape;698;p33"/>
            <p:cNvCxnSpPr/>
            <p:nvPr/>
          </p:nvCxnSpPr>
          <p:spPr>
            <a:xfrm rot="10800000">
              <a:off x="367075" y="1888775"/>
              <a:ext cx="2027100" cy="1725000"/>
            </a:xfrm>
            <a:prstGeom prst="straightConnector1">
              <a:avLst/>
            </a:prstGeom>
            <a:noFill/>
            <a:ln w="19050" cap="flat" cmpd="sng">
              <a:solidFill>
                <a:srgbClr val="6AA84F"/>
              </a:solidFill>
              <a:prstDash val="dash"/>
              <a:round/>
              <a:headEnd type="none" w="med" len="med"/>
              <a:tailEnd type="none" w="med" len="med"/>
            </a:ln>
          </p:spPr>
        </p:cxnSp>
        <p:cxnSp>
          <p:nvCxnSpPr>
            <p:cNvPr id="699" name="Google Shape;699;p33"/>
            <p:cNvCxnSpPr/>
            <p:nvPr/>
          </p:nvCxnSpPr>
          <p:spPr>
            <a:xfrm rot="10800000" flipH="1">
              <a:off x="298075" y="1439225"/>
              <a:ext cx="7500" cy="2386200"/>
            </a:xfrm>
            <a:prstGeom prst="straightConnector1">
              <a:avLst/>
            </a:prstGeom>
            <a:noFill/>
            <a:ln w="9525" cap="flat" cmpd="sng">
              <a:solidFill>
                <a:schemeClr val="dk2"/>
              </a:solidFill>
              <a:prstDash val="solid"/>
              <a:round/>
              <a:headEnd type="none" w="med" len="med"/>
              <a:tailEnd type="triangle" w="med" len="med"/>
            </a:ln>
          </p:spPr>
        </p:cxnSp>
        <p:sp>
          <p:nvSpPr>
            <p:cNvPr id="700" name="Google Shape;700;p33"/>
            <p:cNvSpPr/>
            <p:nvPr/>
          </p:nvSpPr>
          <p:spPr>
            <a:xfrm>
              <a:off x="1141780" y="3358590"/>
              <a:ext cx="60600" cy="75900"/>
            </a:xfrm>
            <a:prstGeom prst="ellipse">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 name="Google Shape;701;p33"/>
            <p:cNvSpPr/>
            <p:nvPr/>
          </p:nvSpPr>
          <p:spPr>
            <a:xfrm>
              <a:off x="1278582" y="3217363"/>
              <a:ext cx="60600" cy="75900"/>
            </a:xfrm>
            <a:prstGeom prst="ellipse">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 name="Google Shape;702;p33"/>
            <p:cNvSpPr/>
            <p:nvPr/>
          </p:nvSpPr>
          <p:spPr>
            <a:xfrm>
              <a:off x="716332" y="2948459"/>
              <a:ext cx="60600" cy="75900"/>
            </a:xfrm>
            <a:prstGeom prst="ellipse">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 name="Google Shape;703;p33"/>
            <p:cNvSpPr/>
            <p:nvPr/>
          </p:nvSpPr>
          <p:spPr>
            <a:xfrm>
              <a:off x="930116" y="2690728"/>
              <a:ext cx="60600" cy="75900"/>
            </a:xfrm>
            <a:prstGeom prst="ellipse">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 name="Google Shape;704;p33"/>
            <p:cNvSpPr/>
            <p:nvPr/>
          </p:nvSpPr>
          <p:spPr>
            <a:xfrm>
              <a:off x="1021839" y="2549520"/>
              <a:ext cx="60600" cy="75900"/>
            </a:xfrm>
            <a:prstGeom prst="ellipse">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 name="Google Shape;705;p33"/>
            <p:cNvSpPr/>
            <p:nvPr/>
          </p:nvSpPr>
          <p:spPr>
            <a:xfrm>
              <a:off x="1021132" y="2872259"/>
              <a:ext cx="60600" cy="75900"/>
            </a:xfrm>
            <a:prstGeom prst="ellipse">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 name="Google Shape;706;p33"/>
            <p:cNvSpPr/>
            <p:nvPr/>
          </p:nvSpPr>
          <p:spPr>
            <a:xfrm>
              <a:off x="1311116" y="2766928"/>
              <a:ext cx="60600" cy="75900"/>
            </a:xfrm>
            <a:prstGeom prst="ellipse">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 name="Google Shape;707;p33"/>
            <p:cNvSpPr/>
            <p:nvPr/>
          </p:nvSpPr>
          <p:spPr>
            <a:xfrm>
              <a:off x="1402839" y="2625720"/>
              <a:ext cx="60600" cy="75900"/>
            </a:xfrm>
            <a:prstGeom prst="ellipse">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 name="Google Shape;708;p33"/>
            <p:cNvSpPr/>
            <p:nvPr/>
          </p:nvSpPr>
          <p:spPr>
            <a:xfrm>
              <a:off x="1402132" y="2948459"/>
              <a:ext cx="60600" cy="75900"/>
            </a:xfrm>
            <a:prstGeom prst="ellipse">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 name="Google Shape;709;p33"/>
            <p:cNvSpPr/>
            <p:nvPr/>
          </p:nvSpPr>
          <p:spPr>
            <a:xfrm>
              <a:off x="1234916" y="2309728"/>
              <a:ext cx="60600" cy="75900"/>
            </a:xfrm>
            <a:prstGeom prst="ellipse">
              <a:avLst/>
            </a:prstGeom>
            <a:solidFill>
              <a:srgbClr val="0000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 name="Google Shape;710;p33"/>
            <p:cNvSpPr/>
            <p:nvPr/>
          </p:nvSpPr>
          <p:spPr>
            <a:xfrm>
              <a:off x="1325932" y="2491259"/>
              <a:ext cx="60600" cy="75900"/>
            </a:xfrm>
            <a:prstGeom prst="ellipse">
              <a:avLst/>
            </a:prstGeom>
            <a:solidFill>
              <a:srgbClr val="0000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 name="Google Shape;711;p33"/>
            <p:cNvSpPr/>
            <p:nvPr/>
          </p:nvSpPr>
          <p:spPr>
            <a:xfrm>
              <a:off x="1006316" y="2309728"/>
              <a:ext cx="60600" cy="75900"/>
            </a:xfrm>
            <a:prstGeom prst="ellipse">
              <a:avLst/>
            </a:prstGeom>
            <a:solidFill>
              <a:srgbClr val="0000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 name="Google Shape;712;p33"/>
            <p:cNvSpPr/>
            <p:nvPr/>
          </p:nvSpPr>
          <p:spPr>
            <a:xfrm>
              <a:off x="777716" y="2081128"/>
              <a:ext cx="60600" cy="75900"/>
            </a:xfrm>
            <a:prstGeom prst="ellipse">
              <a:avLst/>
            </a:prstGeom>
            <a:solidFill>
              <a:srgbClr val="0000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 name="Google Shape;713;p33"/>
            <p:cNvSpPr/>
            <p:nvPr/>
          </p:nvSpPr>
          <p:spPr>
            <a:xfrm>
              <a:off x="869439" y="1939920"/>
              <a:ext cx="60600" cy="75900"/>
            </a:xfrm>
            <a:prstGeom prst="ellipse">
              <a:avLst/>
            </a:prstGeom>
            <a:solidFill>
              <a:srgbClr val="0000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 name="Google Shape;714;p33"/>
            <p:cNvSpPr/>
            <p:nvPr/>
          </p:nvSpPr>
          <p:spPr>
            <a:xfrm>
              <a:off x="669057" y="2484513"/>
              <a:ext cx="60600" cy="75900"/>
            </a:xfrm>
            <a:prstGeom prst="ellipse">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 name="Google Shape;715;p33"/>
            <p:cNvSpPr/>
            <p:nvPr/>
          </p:nvSpPr>
          <p:spPr>
            <a:xfrm>
              <a:off x="701516" y="2309728"/>
              <a:ext cx="60600" cy="75900"/>
            </a:xfrm>
            <a:prstGeom prst="ellipse">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 name="Google Shape;716;p33"/>
            <p:cNvSpPr/>
            <p:nvPr/>
          </p:nvSpPr>
          <p:spPr>
            <a:xfrm>
              <a:off x="792532" y="2491259"/>
              <a:ext cx="60600" cy="75900"/>
            </a:xfrm>
            <a:prstGeom prst="ellipse">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 name="Google Shape;717;p33"/>
            <p:cNvSpPr/>
            <p:nvPr/>
          </p:nvSpPr>
          <p:spPr>
            <a:xfrm>
              <a:off x="869439" y="2549520"/>
              <a:ext cx="60600" cy="75900"/>
            </a:xfrm>
            <a:prstGeom prst="ellipse">
              <a:avLst/>
            </a:prstGeom>
            <a:solidFill>
              <a:srgbClr val="0000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 name="Google Shape;718;p33"/>
            <p:cNvSpPr/>
            <p:nvPr/>
          </p:nvSpPr>
          <p:spPr>
            <a:xfrm>
              <a:off x="2012439" y="2397120"/>
              <a:ext cx="60600" cy="75900"/>
            </a:xfrm>
            <a:prstGeom prst="ellipse">
              <a:avLst/>
            </a:prstGeom>
            <a:solidFill>
              <a:srgbClr val="0000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 name="Google Shape;719;p33"/>
            <p:cNvSpPr/>
            <p:nvPr/>
          </p:nvSpPr>
          <p:spPr>
            <a:xfrm>
              <a:off x="1783839" y="2397120"/>
              <a:ext cx="60600" cy="75900"/>
            </a:xfrm>
            <a:prstGeom prst="ellipse">
              <a:avLst/>
            </a:prstGeom>
            <a:solidFill>
              <a:srgbClr val="0000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 name="Google Shape;720;p33"/>
            <p:cNvSpPr/>
            <p:nvPr/>
          </p:nvSpPr>
          <p:spPr>
            <a:xfrm>
              <a:off x="1615916" y="2385928"/>
              <a:ext cx="60600" cy="75900"/>
            </a:xfrm>
            <a:prstGeom prst="ellipse">
              <a:avLst/>
            </a:prstGeom>
            <a:solidFill>
              <a:srgbClr val="0000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 name="Google Shape;721;p33"/>
            <p:cNvSpPr/>
            <p:nvPr/>
          </p:nvSpPr>
          <p:spPr>
            <a:xfrm>
              <a:off x="1783839" y="2168520"/>
              <a:ext cx="60600" cy="75900"/>
            </a:xfrm>
            <a:prstGeom prst="ellipse">
              <a:avLst/>
            </a:prstGeom>
            <a:solidFill>
              <a:srgbClr val="0000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 name="Google Shape;722;p33"/>
            <p:cNvSpPr/>
            <p:nvPr/>
          </p:nvSpPr>
          <p:spPr>
            <a:xfrm>
              <a:off x="1539716" y="2919328"/>
              <a:ext cx="60600" cy="75900"/>
            </a:xfrm>
            <a:prstGeom prst="ellipse">
              <a:avLst/>
            </a:prstGeom>
            <a:solidFill>
              <a:srgbClr val="0000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 name="Google Shape;723;p33"/>
            <p:cNvSpPr/>
            <p:nvPr/>
          </p:nvSpPr>
          <p:spPr>
            <a:xfrm>
              <a:off x="1707639" y="2854320"/>
              <a:ext cx="60600" cy="75900"/>
            </a:xfrm>
            <a:prstGeom prst="ellipse">
              <a:avLst/>
            </a:prstGeom>
            <a:solidFill>
              <a:srgbClr val="0000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 name="Google Shape;724;p33"/>
            <p:cNvSpPr/>
            <p:nvPr/>
          </p:nvSpPr>
          <p:spPr>
            <a:xfrm>
              <a:off x="1615916" y="2766928"/>
              <a:ext cx="60600" cy="75900"/>
            </a:xfrm>
            <a:prstGeom prst="ellipse">
              <a:avLst/>
            </a:prstGeom>
            <a:solidFill>
              <a:srgbClr val="0000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 name="Google Shape;725;p33"/>
            <p:cNvSpPr/>
            <p:nvPr/>
          </p:nvSpPr>
          <p:spPr>
            <a:xfrm>
              <a:off x="1707639" y="2625720"/>
              <a:ext cx="60600" cy="75900"/>
            </a:xfrm>
            <a:prstGeom prst="ellipse">
              <a:avLst/>
            </a:prstGeom>
            <a:solidFill>
              <a:srgbClr val="0000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 name="Google Shape;726;p33"/>
            <p:cNvSpPr/>
            <p:nvPr/>
          </p:nvSpPr>
          <p:spPr>
            <a:xfrm>
              <a:off x="1294180" y="3434790"/>
              <a:ext cx="60600" cy="75900"/>
            </a:xfrm>
            <a:prstGeom prst="ellipse">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 name="Google Shape;727;p33"/>
            <p:cNvSpPr/>
            <p:nvPr/>
          </p:nvSpPr>
          <p:spPr>
            <a:xfrm>
              <a:off x="1507182" y="3445963"/>
              <a:ext cx="60600" cy="75900"/>
            </a:xfrm>
            <a:prstGeom prst="ellipse">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 name="Google Shape;728;p33"/>
            <p:cNvSpPr/>
            <p:nvPr/>
          </p:nvSpPr>
          <p:spPr>
            <a:xfrm>
              <a:off x="1507257" y="3170313"/>
              <a:ext cx="60600" cy="75900"/>
            </a:xfrm>
            <a:prstGeom prst="ellipse">
              <a:avLst/>
            </a:prstGeom>
            <a:solidFill>
              <a:srgbClr val="0000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 name="Google Shape;729;p33"/>
            <p:cNvSpPr/>
            <p:nvPr/>
          </p:nvSpPr>
          <p:spPr>
            <a:xfrm>
              <a:off x="1478332" y="3329459"/>
              <a:ext cx="60600" cy="75900"/>
            </a:xfrm>
            <a:prstGeom prst="ellipse">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 name="Google Shape;730;p33"/>
            <p:cNvSpPr/>
            <p:nvPr/>
          </p:nvSpPr>
          <p:spPr>
            <a:xfrm>
              <a:off x="1402839" y="3082920"/>
              <a:ext cx="60600" cy="75900"/>
            </a:xfrm>
            <a:prstGeom prst="ellipse">
              <a:avLst/>
            </a:prstGeom>
            <a:solidFill>
              <a:srgbClr val="0000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 name="Google Shape;731;p33"/>
            <p:cNvSpPr/>
            <p:nvPr/>
          </p:nvSpPr>
          <p:spPr>
            <a:xfrm>
              <a:off x="1082516" y="2157328"/>
              <a:ext cx="60600" cy="75900"/>
            </a:xfrm>
            <a:prstGeom prst="ellipse">
              <a:avLst/>
            </a:prstGeom>
            <a:solidFill>
              <a:srgbClr val="0000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 name="Google Shape;732;p33"/>
            <p:cNvSpPr/>
            <p:nvPr/>
          </p:nvSpPr>
          <p:spPr>
            <a:xfrm>
              <a:off x="1174239" y="2016120"/>
              <a:ext cx="60600" cy="75900"/>
            </a:xfrm>
            <a:prstGeom prst="ellipse">
              <a:avLst/>
            </a:prstGeom>
            <a:solidFill>
              <a:srgbClr val="0000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 name="Google Shape;733;p33"/>
            <p:cNvSpPr/>
            <p:nvPr/>
          </p:nvSpPr>
          <p:spPr>
            <a:xfrm>
              <a:off x="1692116" y="2233528"/>
              <a:ext cx="60600" cy="75900"/>
            </a:xfrm>
            <a:prstGeom prst="ellipse">
              <a:avLst/>
            </a:prstGeom>
            <a:solidFill>
              <a:srgbClr val="0000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 name="Google Shape;734;p33"/>
            <p:cNvSpPr/>
            <p:nvPr/>
          </p:nvSpPr>
          <p:spPr>
            <a:xfrm>
              <a:off x="1463516" y="2233528"/>
              <a:ext cx="60600" cy="75900"/>
            </a:xfrm>
            <a:prstGeom prst="ellipse">
              <a:avLst/>
            </a:prstGeom>
            <a:solidFill>
              <a:srgbClr val="0000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 name="Google Shape;735;p33"/>
            <p:cNvSpPr/>
            <p:nvPr/>
          </p:nvSpPr>
          <p:spPr>
            <a:xfrm>
              <a:off x="1158716" y="1852528"/>
              <a:ext cx="60600" cy="75900"/>
            </a:xfrm>
            <a:prstGeom prst="ellipse">
              <a:avLst/>
            </a:prstGeom>
            <a:solidFill>
              <a:srgbClr val="0000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 name="Google Shape;736;p33"/>
            <p:cNvSpPr/>
            <p:nvPr/>
          </p:nvSpPr>
          <p:spPr>
            <a:xfrm>
              <a:off x="1326639" y="1863720"/>
              <a:ext cx="60600" cy="75900"/>
            </a:xfrm>
            <a:prstGeom prst="ellipse">
              <a:avLst/>
            </a:prstGeom>
            <a:solidFill>
              <a:srgbClr val="0000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 name="Google Shape;737;p33"/>
            <p:cNvSpPr/>
            <p:nvPr/>
          </p:nvSpPr>
          <p:spPr>
            <a:xfrm>
              <a:off x="1158716" y="2614528"/>
              <a:ext cx="60600" cy="75900"/>
            </a:xfrm>
            <a:prstGeom prst="ellipse">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 name="Google Shape;738;p33"/>
            <p:cNvSpPr/>
            <p:nvPr/>
          </p:nvSpPr>
          <p:spPr>
            <a:xfrm>
              <a:off x="1920716" y="2233528"/>
              <a:ext cx="60600" cy="75900"/>
            </a:xfrm>
            <a:prstGeom prst="ellipse">
              <a:avLst/>
            </a:prstGeom>
            <a:solidFill>
              <a:srgbClr val="0000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 name="Google Shape;739;p33"/>
            <p:cNvSpPr/>
            <p:nvPr/>
          </p:nvSpPr>
          <p:spPr>
            <a:xfrm>
              <a:off x="1539716" y="2081128"/>
              <a:ext cx="60600" cy="75900"/>
            </a:xfrm>
            <a:prstGeom prst="ellipse">
              <a:avLst/>
            </a:prstGeom>
            <a:solidFill>
              <a:srgbClr val="0000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 name="Google Shape;740;p33"/>
            <p:cNvSpPr/>
            <p:nvPr/>
          </p:nvSpPr>
          <p:spPr>
            <a:xfrm>
              <a:off x="1631439" y="1939920"/>
              <a:ext cx="60600" cy="75900"/>
            </a:xfrm>
            <a:prstGeom prst="ellipse">
              <a:avLst/>
            </a:prstGeom>
            <a:solidFill>
              <a:srgbClr val="0000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 name="Google Shape;741;p33"/>
            <p:cNvSpPr/>
            <p:nvPr/>
          </p:nvSpPr>
          <p:spPr>
            <a:xfrm>
              <a:off x="820750" y="3369782"/>
              <a:ext cx="60600" cy="75900"/>
            </a:xfrm>
            <a:prstGeom prst="ellipse">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 name="Google Shape;742;p33"/>
            <p:cNvSpPr/>
            <p:nvPr/>
          </p:nvSpPr>
          <p:spPr>
            <a:xfrm>
              <a:off x="625316" y="2995528"/>
              <a:ext cx="60600" cy="75900"/>
            </a:xfrm>
            <a:prstGeom prst="ellipse">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 name="Google Shape;743;p33"/>
            <p:cNvSpPr/>
            <p:nvPr/>
          </p:nvSpPr>
          <p:spPr>
            <a:xfrm>
              <a:off x="869439" y="2778120"/>
              <a:ext cx="60600" cy="75900"/>
            </a:xfrm>
            <a:prstGeom prst="ellipse">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 name="Google Shape;744;p33"/>
            <p:cNvSpPr/>
            <p:nvPr/>
          </p:nvSpPr>
          <p:spPr>
            <a:xfrm>
              <a:off x="868732" y="3100859"/>
              <a:ext cx="60600" cy="75900"/>
            </a:xfrm>
            <a:prstGeom prst="ellipse">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 name="Google Shape;745;p33"/>
            <p:cNvSpPr/>
            <p:nvPr/>
          </p:nvSpPr>
          <p:spPr>
            <a:xfrm>
              <a:off x="1174239" y="3006720"/>
              <a:ext cx="60600" cy="75900"/>
            </a:xfrm>
            <a:prstGeom prst="ellipse">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6" name="Google Shape;746;p33"/>
          <p:cNvGrpSpPr/>
          <p:nvPr/>
        </p:nvGrpSpPr>
        <p:grpSpPr>
          <a:xfrm>
            <a:off x="3075550" y="2048825"/>
            <a:ext cx="2929595" cy="2543725"/>
            <a:chOff x="2846950" y="1439225"/>
            <a:chExt cx="2929595" cy="2543725"/>
          </a:xfrm>
        </p:grpSpPr>
        <p:cxnSp>
          <p:nvCxnSpPr>
            <p:cNvPr id="747" name="Google Shape;747;p33"/>
            <p:cNvCxnSpPr/>
            <p:nvPr/>
          </p:nvCxnSpPr>
          <p:spPr>
            <a:xfrm rot="10800000">
              <a:off x="3033345" y="3706052"/>
              <a:ext cx="2743200" cy="9000"/>
            </a:xfrm>
            <a:prstGeom prst="straightConnector1">
              <a:avLst/>
            </a:prstGeom>
            <a:noFill/>
            <a:ln w="9525" cap="flat" cmpd="sng">
              <a:solidFill>
                <a:schemeClr val="dk2"/>
              </a:solidFill>
              <a:prstDash val="solid"/>
              <a:round/>
              <a:headEnd type="triangle" w="med" len="med"/>
              <a:tailEnd type="none" w="med" len="med"/>
            </a:ln>
          </p:spPr>
        </p:cxnSp>
        <p:sp>
          <p:nvSpPr>
            <p:cNvPr id="748" name="Google Shape;748;p33"/>
            <p:cNvSpPr/>
            <p:nvPr/>
          </p:nvSpPr>
          <p:spPr>
            <a:xfrm>
              <a:off x="3563950" y="3217382"/>
              <a:ext cx="60600" cy="75900"/>
            </a:xfrm>
            <a:prstGeom prst="ellipse">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 name="Google Shape;749;p33"/>
            <p:cNvSpPr/>
            <p:nvPr/>
          </p:nvSpPr>
          <p:spPr>
            <a:xfrm>
              <a:off x="3777734" y="3394467"/>
              <a:ext cx="60600" cy="75900"/>
            </a:xfrm>
            <a:prstGeom prst="ellipse">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 name="Google Shape;750;p33"/>
            <p:cNvSpPr/>
            <p:nvPr/>
          </p:nvSpPr>
          <p:spPr>
            <a:xfrm>
              <a:off x="3915318" y="3441536"/>
              <a:ext cx="60600" cy="75900"/>
            </a:xfrm>
            <a:prstGeom prst="ellipse">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 name="Google Shape;751;p33"/>
            <p:cNvSpPr/>
            <p:nvPr/>
          </p:nvSpPr>
          <p:spPr>
            <a:xfrm>
              <a:off x="3808780" y="3206190"/>
              <a:ext cx="60600" cy="75900"/>
            </a:xfrm>
            <a:prstGeom prst="ellipse">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 name="Google Shape;752;p33"/>
            <p:cNvSpPr/>
            <p:nvPr/>
          </p:nvSpPr>
          <p:spPr>
            <a:xfrm>
              <a:off x="3793257" y="3017913"/>
              <a:ext cx="60600" cy="75900"/>
            </a:xfrm>
            <a:prstGeom prst="ellipse">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 name="Google Shape;753;p33"/>
            <p:cNvSpPr/>
            <p:nvPr/>
          </p:nvSpPr>
          <p:spPr>
            <a:xfrm>
              <a:off x="3444716" y="2766928"/>
              <a:ext cx="60600" cy="75900"/>
            </a:xfrm>
            <a:prstGeom prst="ellipse">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 name="Google Shape;754;p33"/>
            <p:cNvSpPr/>
            <p:nvPr/>
          </p:nvSpPr>
          <p:spPr>
            <a:xfrm>
              <a:off x="3536439" y="2625720"/>
              <a:ext cx="60600" cy="75900"/>
            </a:xfrm>
            <a:prstGeom prst="ellipse">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 name="Google Shape;755;p33"/>
            <p:cNvSpPr/>
            <p:nvPr/>
          </p:nvSpPr>
          <p:spPr>
            <a:xfrm>
              <a:off x="3307132" y="2719859"/>
              <a:ext cx="60600" cy="75900"/>
            </a:xfrm>
            <a:prstGeom prst="ellipse">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 name="Google Shape;756;p33"/>
            <p:cNvSpPr txBox="1"/>
            <p:nvPr/>
          </p:nvSpPr>
          <p:spPr>
            <a:xfrm>
              <a:off x="5171025" y="3629850"/>
              <a:ext cx="571800" cy="353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a:latin typeface="Consolas"/>
                  <a:ea typeface="Consolas"/>
                  <a:cs typeface="Consolas"/>
                  <a:sym typeface="Consolas"/>
                </a:rPr>
                <a:t>x1</a:t>
              </a:r>
              <a:endParaRPr sz="1200">
                <a:latin typeface="Consolas"/>
                <a:ea typeface="Consolas"/>
                <a:cs typeface="Consolas"/>
                <a:sym typeface="Consolas"/>
              </a:endParaRPr>
            </a:p>
          </p:txBody>
        </p:sp>
        <p:sp>
          <p:nvSpPr>
            <p:cNvPr id="757" name="Google Shape;757;p33"/>
            <p:cNvSpPr txBox="1"/>
            <p:nvPr/>
          </p:nvSpPr>
          <p:spPr>
            <a:xfrm rot="-5400000">
              <a:off x="2737600" y="1716075"/>
              <a:ext cx="571800" cy="353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a:latin typeface="Consolas"/>
                  <a:ea typeface="Consolas"/>
                  <a:cs typeface="Consolas"/>
                  <a:sym typeface="Consolas"/>
                </a:rPr>
                <a:t>x2</a:t>
              </a:r>
              <a:endParaRPr sz="1200">
                <a:latin typeface="Consolas"/>
                <a:ea typeface="Consolas"/>
                <a:cs typeface="Consolas"/>
                <a:sym typeface="Consolas"/>
              </a:endParaRPr>
            </a:p>
          </p:txBody>
        </p:sp>
        <p:cxnSp>
          <p:nvCxnSpPr>
            <p:cNvPr id="758" name="Google Shape;758;p33"/>
            <p:cNvCxnSpPr/>
            <p:nvPr/>
          </p:nvCxnSpPr>
          <p:spPr>
            <a:xfrm rot="10800000" flipH="1">
              <a:off x="3117475" y="1439225"/>
              <a:ext cx="7500" cy="2386200"/>
            </a:xfrm>
            <a:prstGeom prst="straightConnector1">
              <a:avLst/>
            </a:prstGeom>
            <a:noFill/>
            <a:ln w="9525" cap="flat" cmpd="sng">
              <a:solidFill>
                <a:schemeClr val="dk2"/>
              </a:solidFill>
              <a:prstDash val="solid"/>
              <a:round/>
              <a:headEnd type="none" w="med" len="med"/>
              <a:tailEnd type="triangle" w="med" len="med"/>
            </a:ln>
          </p:spPr>
        </p:cxnSp>
        <p:sp>
          <p:nvSpPr>
            <p:cNvPr id="759" name="Google Shape;759;p33"/>
            <p:cNvSpPr/>
            <p:nvPr/>
          </p:nvSpPr>
          <p:spPr>
            <a:xfrm>
              <a:off x="3961180" y="3358590"/>
              <a:ext cx="60600" cy="75900"/>
            </a:xfrm>
            <a:prstGeom prst="ellipse">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 name="Google Shape;760;p33"/>
            <p:cNvSpPr/>
            <p:nvPr/>
          </p:nvSpPr>
          <p:spPr>
            <a:xfrm>
              <a:off x="4097982" y="3217363"/>
              <a:ext cx="60600" cy="75900"/>
            </a:xfrm>
            <a:prstGeom prst="ellipse">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 name="Google Shape;761;p33"/>
            <p:cNvSpPr/>
            <p:nvPr/>
          </p:nvSpPr>
          <p:spPr>
            <a:xfrm>
              <a:off x="3535732" y="2948459"/>
              <a:ext cx="60600" cy="75900"/>
            </a:xfrm>
            <a:prstGeom prst="ellipse">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 name="Google Shape;762;p33"/>
            <p:cNvSpPr/>
            <p:nvPr/>
          </p:nvSpPr>
          <p:spPr>
            <a:xfrm>
              <a:off x="3749516" y="2690728"/>
              <a:ext cx="60600" cy="75900"/>
            </a:xfrm>
            <a:prstGeom prst="ellipse">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 name="Google Shape;763;p33"/>
            <p:cNvSpPr/>
            <p:nvPr/>
          </p:nvSpPr>
          <p:spPr>
            <a:xfrm>
              <a:off x="3841239" y="2549520"/>
              <a:ext cx="60600" cy="75900"/>
            </a:xfrm>
            <a:prstGeom prst="ellipse">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 name="Google Shape;764;p33"/>
            <p:cNvSpPr/>
            <p:nvPr/>
          </p:nvSpPr>
          <p:spPr>
            <a:xfrm>
              <a:off x="3840532" y="2872259"/>
              <a:ext cx="60600" cy="75900"/>
            </a:xfrm>
            <a:prstGeom prst="ellipse">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 name="Google Shape;765;p33"/>
            <p:cNvSpPr/>
            <p:nvPr/>
          </p:nvSpPr>
          <p:spPr>
            <a:xfrm>
              <a:off x="4130516" y="2766928"/>
              <a:ext cx="60600" cy="75900"/>
            </a:xfrm>
            <a:prstGeom prst="ellipse">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 name="Google Shape;766;p33"/>
            <p:cNvSpPr/>
            <p:nvPr/>
          </p:nvSpPr>
          <p:spPr>
            <a:xfrm>
              <a:off x="4222239" y="2625720"/>
              <a:ext cx="60600" cy="75900"/>
            </a:xfrm>
            <a:prstGeom prst="ellipse">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 name="Google Shape;767;p33"/>
            <p:cNvSpPr/>
            <p:nvPr/>
          </p:nvSpPr>
          <p:spPr>
            <a:xfrm>
              <a:off x="4221532" y="2948459"/>
              <a:ext cx="60600" cy="75900"/>
            </a:xfrm>
            <a:prstGeom prst="ellipse">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 name="Google Shape;768;p33"/>
            <p:cNvSpPr/>
            <p:nvPr/>
          </p:nvSpPr>
          <p:spPr>
            <a:xfrm>
              <a:off x="4054316" y="2309728"/>
              <a:ext cx="60600" cy="75900"/>
            </a:xfrm>
            <a:prstGeom prst="ellipse">
              <a:avLst/>
            </a:prstGeom>
            <a:solidFill>
              <a:srgbClr val="0000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 name="Google Shape;769;p33"/>
            <p:cNvSpPr/>
            <p:nvPr/>
          </p:nvSpPr>
          <p:spPr>
            <a:xfrm>
              <a:off x="4145332" y="2491259"/>
              <a:ext cx="60600" cy="75900"/>
            </a:xfrm>
            <a:prstGeom prst="ellipse">
              <a:avLst/>
            </a:prstGeom>
            <a:solidFill>
              <a:srgbClr val="0000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 name="Google Shape;770;p33"/>
            <p:cNvSpPr/>
            <p:nvPr/>
          </p:nvSpPr>
          <p:spPr>
            <a:xfrm>
              <a:off x="3825716" y="2309728"/>
              <a:ext cx="60600" cy="75900"/>
            </a:xfrm>
            <a:prstGeom prst="ellipse">
              <a:avLst/>
            </a:prstGeom>
            <a:solidFill>
              <a:srgbClr val="0000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 name="Google Shape;771;p33"/>
            <p:cNvSpPr/>
            <p:nvPr/>
          </p:nvSpPr>
          <p:spPr>
            <a:xfrm>
              <a:off x="3597116" y="2081128"/>
              <a:ext cx="60600" cy="75900"/>
            </a:xfrm>
            <a:prstGeom prst="ellipse">
              <a:avLst/>
            </a:prstGeom>
            <a:solidFill>
              <a:srgbClr val="0000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 name="Google Shape;772;p33"/>
            <p:cNvSpPr/>
            <p:nvPr/>
          </p:nvSpPr>
          <p:spPr>
            <a:xfrm>
              <a:off x="3688839" y="1939920"/>
              <a:ext cx="60600" cy="75900"/>
            </a:xfrm>
            <a:prstGeom prst="ellipse">
              <a:avLst/>
            </a:prstGeom>
            <a:solidFill>
              <a:srgbClr val="0000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 name="Google Shape;773;p33"/>
            <p:cNvSpPr/>
            <p:nvPr/>
          </p:nvSpPr>
          <p:spPr>
            <a:xfrm>
              <a:off x="3488457" y="2484513"/>
              <a:ext cx="60600" cy="75900"/>
            </a:xfrm>
            <a:prstGeom prst="ellipse">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 name="Google Shape;774;p33"/>
            <p:cNvSpPr/>
            <p:nvPr/>
          </p:nvSpPr>
          <p:spPr>
            <a:xfrm>
              <a:off x="3520916" y="2309728"/>
              <a:ext cx="60600" cy="75900"/>
            </a:xfrm>
            <a:prstGeom prst="ellipse">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 name="Google Shape;775;p33"/>
            <p:cNvSpPr/>
            <p:nvPr/>
          </p:nvSpPr>
          <p:spPr>
            <a:xfrm>
              <a:off x="3611932" y="2491259"/>
              <a:ext cx="60600" cy="75900"/>
            </a:xfrm>
            <a:prstGeom prst="ellipse">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 name="Google Shape;776;p33"/>
            <p:cNvSpPr/>
            <p:nvPr/>
          </p:nvSpPr>
          <p:spPr>
            <a:xfrm>
              <a:off x="3688839" y="2549520"/>
              <a:ext cx="60600" cy="75900"/>
            </a:xfrm>
            <a:prstGeom prst="ellipse">
              <a:avLst/>
            </a:prstGeom>
            <a:solidFill>
              <a:srgbClr val="0000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 name="Google Shape;777;p33"/>
            <p:cNvSpPr/>
            <p:nvPr/>
          </p:nvSpPr>
          <p:spPr>
            <a:xfrm>
              <a:off x="4831839" y="2397120"/>
              <a:ext cx="60600" cy="75900"/>
            </a:xfrm>
            <a:prstGeom prst="ellipse">
              <a:avLst/>
            </a:prstGeom>
            <a:solidFill>
              <a:srgbClr val="0000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 name="Google Shape;778;p33"/>
            <p:cNvSpPr/>
            <p:nvPr/>
          </p:nvSpPr>
          <p:spPr>
            <a:xfrm>
              <a:off x="4603239" y="2397120"/>
              <a:ext cx="60600" cy="75900"/>
            </a:xfrm>
            <a:prstGeom prst="ellipse">
              <a:avLst/>
            </a:prstGeom>
            <a:solidFill>
              <a:srgbClr val="0000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 name="Google Shape;779;p33"/>
            <p:cNvSpPr/>
            <p:nvPr/>
          </p:nvSpPr>
          <p:spPr>
            <a:xfrm>
              <a:off x="4435316" y="2385928"/>
              <a:ext cx="60600" cy="75900"/>
            </a:xfrm>
            <a:prstGeom prst="ellipse">
              <a:avLst/>
            </a:prstGeom>
            <a:solidFill>
              <a:srgbClr val="0000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 name="Google Shape;780;p33"/>
            <p:cNvSpPr/>
            <p:nvPr/>
          </p:nvSpPr>
          <p:spPr>
            <a:xfrm>
              <a:off x="4603239" y="2168520"/>
              <a:ext cx="60600" cy="75900"/>
            </a:xfrm>
            <a:prstGeom prst="ellipse">
              <a:avLst/>
            </a:prstGeom>
            <a:solidFill>
              <a:srgbClr val="0000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 name="Google Shape;781;p33"/>
            <p:cNvSpPr/>
            <p:nvPr/>
          </p:nvSpPr>
          <p:spPr>
            <a:xfrm>
              <a:off x="4359116" y="2919328"/>
              <a:ext cx="60600" cy="75900"/>
            </a:xfrm>
            <a:prstGeom prst="ellipse">
              <a:avLst/>
            </a:prstGeom>
            <a:solidFill>
              <a:srgbClr val="0000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 name="Google Shape;782;p33"/>
            <p:cNvSpPr/>
            <p:nvPr/>
          </p:nvSpPr>
          <p:spPr>
            <a:xfrm>
              <a:off x="4527039" y="2854320"/>
              <a:ext cx="60600" cy="75900"/>
            </a:xfrm>
            <a:prstGeom prst="ellipse">
              <a:avLst/>
            </a:prstGeom>
            <a:solidFill>
              <a:srgbClr val="0000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 name="Google Shape;783;p33"/>
            <p:cNvSpPr/>
            <p:nvPr/>
          </p:nvSpPr>
          <p:spPr>
            <a:xfrm>
              <a:off x="4435316" y="2766928"/>
              <a:ext cx="60600" cy="75900"/>
            </a:xfrm>
            <a:prstGeom prst="ellipse">
              <a:avLst/>
            </a:prstGeom>
            <a:solidFill>
              <a:srgbClr val="0000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 name="Google Shape;784;p33"/>
            <p:cNvSpPr/>
            <p:nvPr/>
          </p:nvSpPr>
          <p:spPr>
            <a:xfrm>
              <a:off x="4527039" y="2625720"/>
              <a:ext cx="60600" cy="75900"/>
            </a:xfrm>
            <a:prstGeom prst="ellipse">
              <a:avLst/>
            </a:prstGeom>
            <a:solidFill>
              <a:srgbClr val="0000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 name="Google Shape;785;p33"/>
            <p:cNvSpPr/>
            <p:nvPr/>
          </p:nvSpPr>
          <p:spPr>
            <a:xfrm>
              <a:off x="4113580" y="3434790"/>
              <a:ext cx="60600" cy="75900"/>
            </a:xfrm>
            <a:prstGeom prst="ellipse">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 name="Google Shape;786;p33"/>
            <p:cNvSpPr/>
            <p:nvPr/>
          </p:nvSpPr>
          <p:spPr>
            <a:xfrm>
              <a:off x="4326582" y="3445963"/>
              <a:ext cx="60600" cy="75900"/>
            </a:xfrm>
            <a:prstGeom prst="ellipse">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 name="Google Shape;787;p33"/>
            <p:cNvSpPr/>
            <p:nvPr/>
          </p:nvSpPr>
          <p:spPr>
            <a:xfrm>
              <a:off x="4326657" y="3170313"/>
              <a:ext cx="60600" cy="75900"/>
            </a:xfrm>
            <a:prstGeom prst="ellipse">
              <a:avLst/>
            </a:prstGeom>
            <a:solidFill>
              <a:srgbClr val="0000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 name="Google Shape;788;p33"/>
            <p:cNvSpPr/>
            <p:nvPr/>
          </p:nvSpPr>
          <p:spPr>
            <a:xfrm>
              <a:off x="4297732" y="3329459"/>
              <a:ext cx="60600" cy="75900"/>
            </a:xfrm>
            <a:prstGeom prst="ellipse">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 name="Google Shape;789;p33"/>
            <p:cNvSpPr/>
            <p:nvPr/>
          </p:nvSpPr>
          <p:spPr>
            <a:xfrm>
              <a:off x="4222239" y="3082920"/>
              <a:ext cx="60600" cy="75900"/>
            </a:xfrm>
            <a:prstGeom prst="ellipse">
              <a:avLst/>
            </a:prstGeom>
            <a:solidFill>
              <a:srgbClr val="0000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 name="Google Shape;790;p33"/>
            <p:cNvSpPr/>
            <p:nvPr/>
          </p:nvSpPr>
          <p:spPr>
            <a:xfrm>
              <a:off x="3901916" y="2157328"/>
              <a:ext cx="60600" cy="75900"/>
            </a:xfrm>
            <a:prstGeom prst="ellipse">
              <a:avLst/>
            </a:prstGeom>
            <a:solidFill>
              <a:srgbClr val="0000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 name="Google Shape;791;p33"/>
            <p:cNvSpPr/>
            <p:nvPr/>
          </p:nvSpPr>
          <p:spPr>
            <a:xfrm>
              <a:off x="3993639" y="2016120"/>
              <a:ext cx="60600" cy="75900"/>
            </a:xfrm>
            <a:prstGeom prst="ellipse">
              <a:avLst/>
            </a:prstGeom>
            <a:solidFill>
              <a:srgbClr val="0000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 name="Google Shape;792;p33"/>
            <p:cNvSpPr/>
            <p:nvPr/>
          </p:nvSpPr>
          <p:spPr>
            <a:xfrm>
              <a:off x="4511516" y="2233528"/>
              <a:ext cx="60600" cy="75900"/>
            </a:xfrm>
            <a:prstGeom prst="ellipse">
              <a:avLst/>
            </a:prstGeom>
            <a:solidFill>
              <a:srgbClr val="0000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 name="Google Shape;793;p33"/>
            <p:cNvSpPr/>
            <p:nvPr/>
          </p:nvSpPr>
          <p:spPr>
            <a:xfrm>
              <a:off x="4282916" y="2233528"/>
              <a:ext cx="60600" cy="75900"/>
            </a:xfrm>
            <a:prstGeom prst="ellipse">
              <a:avLst/>
            </a:prstGeom>
            <a:solidFill>
              <a:srgbClr val="0000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 name="Google Shape;794;p33"/>
            <p:cNvSpPr/>
            <p:nvPr/>
          </p:nvSpPr>
          <p:spPr>
            <a:xfrm>
              <a:off x="3978116" y="1852528"/>
              <a:ext cx="60600" cy="75900"/>
            </a:xfrm>
            <a:prstGeom prst="ellipse">
              <a:avLst/>
            </a:prstGeom>
            <a:solidFill>
              <a:srgbClr val="0000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 name="Google Shape;795;p33"/>
            <p:cNvSpPr/>
            <p:nvPr/>
          </p:nvSpPr>
          <p:spPr>
            <a:xfrm>
              <a:off x="3978116" y="2614528"/>
              <a:ext cx="60600" cy="75900"/>
            </a:xfrm>
            <a:prstGeom prst="ellipse">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 name="Google Shape;796;p33"/>
            <p:cNvSpPr/>
            <p:nvPr/>
          </p:nvSpPr>
          <p:spPr>
            <a:xfrm>
              <a:off x="4740116" y="2233528"/>
              <a:ext cx="60600" cy="75900"/>
            </a:xfrm>
            <a:prstGeom prst="ellipse">
              <a:avLst/>
            </a:prstGeom>
            <a:solidFill>
              <a:srgbClr val="0000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 name="Google Shape;797;p33"/>
            <p:cNvSpPr/>
            <p:nvPr/>
          </p:nvSpPr>
          <p:spPr>
            <a:xfrm>
              <a:off x="4359116" y="2081128"/>
              <a:ext cx="60600" cy="75900"/>
            </a:xfrm>
            <a:prstGeom prst="ellipse">
              <a:avLst/>
            </a:prstGeom>
            <a:solidFill>
              <a:srgbClr val="0000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 name="Google Shape;798;p33"/>
            <p:cNvSpPr/>
            <p:nvPr/>
          </p:nvSpPr>
          <p:spPr>
            <a:xfrm>
              <a:off x="4450839" y="1939920"/>
              <a:ext cx="60600" cy="75900"/>
            </a:xfrm>
            <a:prstGeom prst="ellipse">
              <a:avLst/>
            </a:prstGeom>
            <a:solidFill>
              <a:srgbClr val="0000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 name="Google Shape;799;p33"/>
            <p:cNvSpPr/>
            <p:nvPr/>
          </p:nvSpPr>
          <p:spPr>
            <a:xfrm>
              <a:off x="3640150" y="3369782"/>
              <a:ext cx="60600" cy="75900"/>
            </a:xfrm>
            <a:prstGeom prst="ellipse">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 name="Google Shape;800;p33"/>
            <p:cNvSpPr/>
            <p:nvPr/>
          </p:nvSpPr>
          <p:spPr>
            <a:xfrm>
              <a:off x="3444716" y="2995528"/>
              <a:ext cx="60600" cy="75900"/>
            </a:xfrm>
            <a:prstGeom prst="ellipse">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 name="Google Shape;801;p33"/>
            <p:cNvSpPr/>
            <p:nvPr/>
          </p:nvSpPr>
          <p:spPr>
            <a:xfrm>
              <a:off x="3688839" y="2778120"/>
              <a:ext cx="60600" cy="75900"/>
            </a:xfrm>
            <a:prstGeom prst="ellipse">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 name="Google Shape;802;p33"/>
            <p:cNvSpPr/>
            <p:nvPr/>
          </p:nvSpPr>
          <p:spPr>
            <a:xfrm>
              <a:off x="3688132" y="3100859"/>
              <a:ext cx="60600" cy="75900"/>
            </a:xfrm>
            <a:prstGeom prst="ellipse">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03" name="Google Shape;803;p33"/>
            <p:cNvCxnSpPr/>
            <p:nvPr/>
          </p:nvCxnSpPr>
          <p:spPr>
            <a:xfrm>
              <a:off x="3181550" y="2143750"/>
              <a:ext cx="1908900" cy="1227300"/>
            </a:xfrm>
            <a:prstGeom prst="curvedConnector3">
              <a:avLst>
                <a:gd name="adj1" fmla="val 50000"/>
              </a:avLst>
            </a:prstGeom>
            <a:noFill/>
            <a:ln w="19050" cap="flat" cmpd="sng">
              <a:solidFill>
                <a:srgbClr val="6AA84F"/>
              </a:solidFill>
              <a:prstDash val="lgDash"/>
              <a:round/>
              <a:headEnd type="none" w="med" len="med"/>
              <a:tailEnd type="none" w="med" len="med"/>
            </a:ln>
          </p:spPr>
        </p:cxnSp>
        <p:sp>
          <p:nvSpPr>
            <p:cNvPr id="804" name="Google Shape;804;p33"/>
            <p:cNvSpPr/>
            <p:nvPr/>
          </p:nvSpPr>
          <p:spPr>
            <a:xfrm>
              <a:off x="3993639" y="3006720"/>
              <a:ext cx="60600" cy="75900"/>
            </a:xfrm>
            <a:prstGeom prst="ellipse">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5" name="Google Shape;805;p33"/>
          <p:cNvGrpSpPr/>
          <p:nvPr/>
        </p:nvGrpSpPr>
        <p:grpSpPr>
          <a:xfrm>
            <a:off x="6123550" y="2048825"/>
            <a:ext cx="2929595" cy="2543725"/>
            <a:chOff x="5666350" y="1439225"/>
            <a:chExt cx="2929595" cy="2543725"/>
          </a:xfrm>
        </p:grpSpPr>
        <p:cxnSp>
          <p:nvCxnSpPr>
            <p:cNvPr id="806" name="Google Shape;806;p33"/>
            <p:cNvCxnSpPr/>
            <p:nvPr/>
          </p:nvCxnSpPr>
          <p:spPr>
            <a:xfrm rot="10800000">
              <a:off x="5852745" y="3706052"/>
              <a:ext cx="2743200" cy="9000"/>
            </a:xfrm>
            <a:prstGeom prst="straightConnector1">
              <a:avLst/>
            </a:prstGeom>
            <a:noFill/>
            <a:ln w="9525" cap="flat" cmpd="sng">
              <a:solidFill>
                <a:schemeClr val="dk2"/>
              </a:solidFill>
              <a:prstDash val="solid"/>
              <a:round/>
              <a:headEnd type="triangle" w="med" len="med"/>
              <a:tailEnd type="none" w="med" len="med"/>
            </a:ln>
          </p:spPr>
        </p:cxnSp>
        <p:sp>
          <p:nvSpPr>
            <p:cNvPr id="807" name="Google Shape;807;p33"/>
            <p:cNvSpPr/>
            <p:nvPr/>
          </p:nvSpPr>
          <p:spPr>
            <a:xfrm>
              <a:off x="6383350" y="3217382"/>
              <a:ext cx="60600" cy="75900"/>
            </a:xfrm>
            <a:prstGeom prst="ellipse">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 name="Google Shape;808;p33"/>
            <p:cNvSpPr/>
            <p:nvPr/>
          </p:nvSpPr>
          <p:spPr>
            <a:xfrm>
              <a:off x="6597134" y="3394467"/>
              <a:ext cx="60600" cy="75900"/>
            </a:xfrm>
            <a:prstGeom prst="ellipse">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 name="Google Shape;809;p33"/>
            <p:cNvSpPr/>
            <p:nvPr/>
          </p:nvSpPr>
          <p:spPr>
            <a:xfrm>
              <a:off x="6734718" y="3441536"/>
              <a:ext cx="60600" cy="75900"/>
            </a:xfrm>
            <a:prstGeom prst="ellipse">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 name="Google Shape;810;p33"/>
            <p:cNvSpPr/>
            <p:nvPr/>
          </p:nvSpPr>
          <p:spPr>
            <a:xfrm>
              <a:off x="6628180" y="3206190"/>
              <a:ext cx="60600" cy="75900"/>
            </a:xfrm>
            <a:prstGeom prst="ellipse">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 name="Google Shape;811;p33"/>
            <p:cNvSpPr/>
            <p:nvPr/>
          </p:nvSpPr>
          <p:spPr>
            <a:xfrm>
              <a:off x="6612657" y="3017913"/>
              <a:ext cx="60600" cy="75900"/>
            </a:xfrm>
            <a:prstGeom prst="ellipse">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 name="Google Shape;812;p33"/>
            <p:cNvSpPr/>
            <p:nvPr/>
          </p:nvSpPr>
          <p:spPr>
            <a:xfrm>
              <a:off x="6264116" y="2766928"/>
              <a:ext cx="60600" cy="75900"/>
            </a:xfrm>
            <a:prstGeom prst="ellipse">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 name="Google Shape;813;p33"/>
            <p:cNvSpPr/>
            <p:nvPr/>
          </p:nvSpPr>
          <p:spPr>
            <a:xfrm>
              <a:off x="6355839" y="2625720"/>
              <a:ext cx="60600" cy="75900"/>
            </a:xfrm>
            <a:prstGeom prst="ellipse">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 name="Google Shape;814;p33"/>
            <p:cNvSpPr/>
            <p:nvPr/>
          </p:nvSpPr>
          <p:spPr>
            <a:xfrm>
              <a:off x="6126532" y="2719859"/>
              <a:ext cx="60600" cy="75900"/>
            </a:xfrm>
            <a:prstGeom prst="ellipse">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 name="Google Shape;815;p33"/>
            <p:cNvSpPr txBox="1"/>
            <p:nvPr/>
          </p:nvSpPr>
          <p:spPr>
            <a:xfrm>
              <a:off x="7990425" y="3629850"/>
              <a:ext cx="571800" cy="353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a:latin typeface="Consolas"/>
                  <a:ea typeface="Consolas"/>
                  <a:cs typeface="Consolas"/>
                  <a:sym typeface="Consolas"/>
                </a:rPr>
                <a:t>x1</a:t>
              </a:r>
              <a:endParaRPr sz="1200">
                <a:latin typeface="Consolas"/>
                <a:ea typeface="Consolas"/>
                <a:cs typeface="Consolas"/>
                <a:sym typeface="Consolas"/>
              </a:endParaRPr>
            </a:p>
          </p:txBody>
        </p:sp>
        <p:sp>
          <p:nvSpPr>
            <p:cNvPr id="816" name="Google Shape;816;p33"/>
            <p:cNvSpPr txBox="1"/>
            <p:nvPr/>
          </p:nvSpPr>
          <p:spPr>
            <a:xfrm rot="-5400000">
              <a:off x="5557000" y="1716075"/>
              <a:ext cx="571800" cy="353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a:latin typeface="Consolas"/>
                  <a:ea typeface="Consolas"/>
                  <a:cs typeface="Consolas"/>
                  <a:sym typeface="Consolas"/>
                </a:rPr>
                <a:t>x2</a:t>
              </a:r>
              <a:endParaRPr sz="1200">
                <a:latin typeface="Consolas"/>
                <a:ea typeface="Consolas"/>
                <a:cs typeface="Consolas"/>
                <a:sym typeface="Consolas"/>
              </a:endParaRPr>
            </a:p>
          </p:txBody>
        </p:sp>
        <p:cxnSp>
          <p:nvCxnSpPr>
            <p:cNvPr id="817" name="Google Shape;817;p33"/>
            <p:cNvCxnSpPr/>
            <p:nvPr/>
          </p:nvCxnSpPr>
          <p:spPr>
            <a:xfrm rot="10800000" flipH="1">
              <a:off x="5936875" y="1439225"/>
              <a:ext cx="7500" cy="2386200"/>
            </a:xfrm>
            <a:prstGeom prst="straightConnector1">
              <a:avLst/>
            </a:prstGeom>
            <a:noFill/>
            <a:ln w="9525" cap="flat" cmpd="sng">
              <a:solidFill>
                <a:schemeClr val="dk2"/>
              </a:solidFill>
              <a:prstDash val="solid"/>
              <a:round/>
              <a:headEnd type="none" w="med" len="med"/>
              <a:tailEnd type="triangle" w="med" len="med"/>
            </a:ln>
          </p:spPr>
        </p:cxnSp>
        <p:sp>
          <p:nvSpPr>
            <p:cNvPr id="818" name="Google Shape;818;p33"/>
            <p:cNvSpPr/>
            <p:nvPr/>
          </p:nvSpPr>
          <p:spPr>
            <a:xfrm>
              <a:off x="6780580" y="3358590"/>
              <a:ext cx="60600" cy="75900"/>
            </a:xfrm>
            <a:prstGeom prst="ellipse">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 name="Google Shape;819;p33"/>
            <p:cNvSpPr/>
            <p:nvPr/>
          </p:nvSpPr>
          <p:spPr>
            <a:xfrm>
              <a:off x="6917382" y="3217363"/>
              <a:ext cx="60600" cy="75900"/>
            </a:xfrm>
            <a:prstGeom prst="ellipse">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 name="Google Shape;820;p33"/>
            <p:cNvSpPr/>
            <p:nvPr/>
          </p:nvSpPr>
          <p:spPr>
            <a:xfrm>
              <a:off x="6355132" y="2948459"/>
              <a:ext cx="60600" cy="75900"/>
            </a:xfrm>
            <a:prstGeom prst="ellipse">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 name="Google Shape;821;p33"/>
            <p:cNvSpPr/>
            <p:nvPr/>
          </p:nvSpPr>
          <p:spPr>
            <a:xfrm>
              <a:off x="6568916" y="2690728"/>
              <a:ext cx="60600" cy="75900"/>
            </a:xfrm>
            <a:prstGeom prst="ellipse">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 name="Google Shape;822;p33"/>
            <p:cNvSpPr/>
            <p:nvPr/>
          </p:nvSpPr>
          <p:spPr>
            <a:xfrm>
              <a:off x="6660639" y="2549520"/>
              <a:ext cx="60600" cy="75900"/>
            </a:xfrm>
            <a:prstGeom prst="ellipse">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 name="Google Shape;823;p33"/>
            <p:cNvSpPr/>
            <p:nvPr/>
          </p:nvSpPr>
          <p:spPr>
            <a:xfrm>
              <a:off x="6659932" y="2872259"/>
              <a:ext cx="60600" cy="75900"/>
            </a:xfrm>
            <a:prstGeom prst="ellipse">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 name="Google Shape;824;p33"/>
            <p:cNvSpPr/>
            <p:nvPr/>
          </p:nvSpPr>
          <p:spPr>
            <a:xfrm>
              <a:off x="6949916" y="2766928"/>
              <a:ext cx="60600" cy="75900"/>
            </a:xfrm>
            <a:prstGeom prst="ellipse">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 name="Google Shape;825;p33"/>
            <p:cNvSpPr/>
            <p:nvPr/>
          </p:nvSpPr>
          <p:spPr>
            <a:xfrm>
              <a:off x="7041639" y="2625720"/>
              <a:ext cx="60600" cy="75900"/>
            </a:xfrm>
            <a:prstGeom prst="ellipse">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 name="Google Shape;826;p33"/>
            <p:cNvSpPr/>
            <p:nvPr/>
          </p:nvSpPr>
          <p:spPr>
            <a:xfrm>
              <a:off x="7040932" y="2948459"/>
              <a:ext cx="60600" cy="75900"/>
            </a:xfrm>
            <a:prstGeom prst="ellipse">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 name="Google Shape;827;p33"/>
            <p:cNvSpPr/>
            <p:nvPr/>
          </p:nvSpPr>
          <p:spPr>
            <a:xfrm>
              <a:off x="6873716" y="2309728"/>
              <a:ext cx="60600" cy="75900"/>
            </a:xfrm>
            <a:prstGeom prst="ellipse">
              <a:avLst/>
            </a:prstGeom>
            <a:solidFill>
              <a:srgbClr val="0000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 name="Google Shape;828;p33"/>
            <p:cNvSpPr/>
            <p:nvPr/>
          </p:nvSpPr>
          <p:spPr>
            <a:xfrm>
              <a:off x="6964732" y="2491259"/>
              <a:ext cx="60600" cy="75900"/>
            </a:xfrm>
            <a:prstGeom prst="ellipse">
              <a:avLst/>
            </a:prstGeom>
            <a:solidFill>
              <a:srgbClr val="0000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 name="Google Shape;829;p33"/>
            <p:cNvSpPr/>
            <p:nvPr/>
          </p:nvSpPr>
          <p:spPr>
            <a:xfrm>
              <a:off x="6645116" y="2309728"/>
              <a:ext cx="60600" cy="75900"/>
            </a:xfrm>
            <a:prstGeom prst="ellipse">
              <a:avLst/>
            </a:prstGeom>
            <a:solidFill>
              <a:srgbClr val="0000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 name="Google Shape;830;p33"/>
            <p:cNvSpPr/>
            <p:nvPr/>
          </p:nvSpPr>
          <p:spPr>
            <a:xfrm>
              <a:off x="6416516" y="2081128"/>
              <a:ext cx="60600" cy="75900"/>
            </a:xfrm>
            <a:prstGeom prst="ellipse">
              <a:avLst/>
            </a:prstGeom>
            <a:solidFill>
              <a:srgbClr val="0000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 name="Google Shape;831;p33"/>
            <p:cNvSpPr/>
            <p:nvPr/>
          </p:nvSpPr>
          <p:spPr>
            <a:xfrm>
              <a:off x="6508239" y="1939920"/>
              <a:ext cx="60600" cy="75900"/>
            </a:xfrm>
            <a:prstGeom prst="ellipse">
              <a:avLst/>
            </a:prstGeom>
            <a:solidFill>
              <a:srgbClr val="0000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 name="Google Shape;832;p33"/>
            <p:cNvSpPr/>
            <p:nvPr/>
          </p:nvSpPr>
          <p:spPr>
            <a:xfrm>
              <a:off x="6307857" y="2484513"/>
              <a:ext cx="60600" cy="75900"/>
            </a:xfrm>
            <a:prstGeom prst="ellipse">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 name="Google Shape;833;p33"/>
            <p:cNvSpPr/>
            <p:nvPr/>
          </p:nvSpPr>
          <p:spPr>
            <a:xfrm>
              <a:off x="6340316" y="2309728"/>
              <a:ext cx="60600" cy="75900"/>
            </a:xfrm>
            <a:prstGeom prst="ellipse">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 name="Google Shape;834;p33"/>
            <p:cNvSpPr/>
            <p:nvPr/>
          </p:nvSpPr>
          <p:spPr>
            <a:xfrm>
              <a:off x="6431332" y="2491259"/>
              <a:ext cx="60600" cy="75900"/>
            </a:xfrm>
            <a:prstGeom prst="ellipse">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 name="Google Shape;835;p33"/>
            <p:cNvSpPr/>
            <p:nvPr/>
          </p:nvSpPr>
          <p:spPr>
            <a:xfrm>
              <a:off x="6508239" y="2549520"/>
              <a:ext cx="60600" cy="75900"/>
            </a:xfrm>
            <a:prstGeom prst="ellipse">
              <a:avLst/>
            </a:prstGeom>
            <a:solidFill>
              <a:srgbClr val="0000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 name="Google Shape;836;p33"/>
            <p:cNvSpPr/>
            <p:nvPr/>
          </p:nvSpPr>
          <p:spPr>
            <a:xfrm>
              <a:off x="7651239" y="2397120"/>
              <a:ext cx="60600" cy="75900"/>
            </a:xfrm>
            <a:prstGeom prst="ellipse">
              <a:avLst/>
            </a:prstGeom>
            <a:solidFill>
              <a:srgbClr val="0000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 name="Google Shape;837;p33"/>
            <p:cNvSpPr/>
            <p:nvPr/>
          </p:nvSpPr>
          <p:spPr>
            <a:xfrm>
              <a:off x="7422639" y="2397120"/>
              <a:ext cx="60600" cy="75900"/>
            </a:xfrm>
            <a:prstGeom prst="ellipse">
              <a:avLst/>
            </a:prstGeom>
            <a:solidFill>
              <a:srgbClr val="0000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 name="Google Shape;838;p33"/>
            <p:cNvSpPr/>
            <p:nvPr/>
          </p:nvSpPr>
          <p:spPr>
            <a:xfrm>
              <a:off x="7254716" y="2385928"/>
              <a:ext cx="60600" cy="75900"/>
            </a:xfrm>
            <a:prstGeom prst="ellipse">
              <a:avLst/>
            </a:prstGeom>
            <a:solidFill>
              <a:srgbClr val="0000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 name="Google Shape;839;p33"/>
            <p:cNvSpPr/>
            <p:nvPr/>
          </p:nvSpPr>
          <p:spPr>
            <a:xfrm>
              <a:off x="7422639" y="2168520"/>
              <a:ext cx="60600" cy="75900"/>
            </a:xfrm>
            <a:prstGeom prst="ellipse">
              <a:avLst/>
            </a:prstGeom>
            <a:solidFill>
              <a:srgbClr val="0000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 name="Google Shape;840;p33"/>
            <p:cNvSpPr/>
            <p:nvPr/>
          </p:nvSpPr>
          <p:spPr>
            <a:xfrm>
              <a:off x="7178516" y="2919328"/>
              <a:ext cx="60600" cy="75900"/>
            </a:xfrm>
            <a:prstGeom prst="ellipse">
              <a:avLst/>
            </a:prstGeom>
            <a:solidFill>
              <a:srgbClr val="0000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 name="Google Shape;841;p33"/>
            <p:cNvSpPr/>
            <p:nvPr/>
          </p:nvSpPr>
          <p:spPr>
            <a:xfrm>
              <a:off x="7346439" y="2854320"/>
              <a:ext cx="60600" cy="75900"/>
            </a:xfrm>
            <a:prstGeom prst="ellipse">
              <a:avLst/>
            </a:prstGeom>
            <a:solidFill>
              <a:srgbClr val="0000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 name="Google Shape;842;p33"/>
            <p:cNvSpPr/>
            <p:nvPr/>
          </p:nvSpPr>
          <p:spPr>
            <a:xfrm>
              <a:off x="7178516" y="2690728"/>
              <a:ext cx="60600" cy="75900"/>
            </a:xfrm>
            <a:prstGeom prst="ellipse">
              <a:avLst/>
            </a:prstGeom>
            <a:solidFill>
              <a:srgbClr val="0000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 name="Google Shape;843;p33"/>
            <p:cNvSpPr/>
            <p:nvPr/>
          </p:nvSpPr>
          <p:spPr>
            <a:xfrm>
              <a:off x="7346439" y="2625720"/>
              <a:ext cx="60600" cy="75900"/>
            </a:xfrm>
            <a:prstGeom prst="ellipse">
              <a:avLst/>
            </a:prstGeom>
            <a:solidFill>
              <a:srgbClr val="0000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 name="Google Shape;844;p33"/>
            <p:cNvSpPr/>
            <p:nvPr/>
          </p:nvSpPr>
          <p:spPr>
            <a:xfrm>
              <a:off x="6932980" y="3434790"/>
              <a:ext cx="60600" cy="75900"/>
            </a:xfrm>
            <a:prstGeom prst="ellipse">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 name="Google Shape;845;p33"/>
            <p:cNvSpPr/>
            <p:nvPr/>
          </p:nvSpPr>
          <p:spPr>
            <a:xfrm>
              <a:off x="7145982" y="3445963"/>
              <a:ext cx="60600" cy="75900"/>
            </a:xfrm>
            <a:prstGeom prst="ellipse">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 name="Google Shape;846;p33"/>
            <p:cNvSpPr/>
            <p:nvPr/>
          </p:nvSpPr>
          <p:spPr>
            <a:xfrm>
              <a:off x="7146057" y="3170313"/>
              <a:ext cx="60600" cy="75900"/>
            </a:xfrm>
            <a:prstGeom prst="ellipse">
              <a:avLst/>
            </a:prstGeom>
            <a:solidFill>
              <a:srgbClr val="0000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 name="Google Shape;847;p33"/>
            <p:cNvSpPr/>
            <p:nvPr/>
          </p:nvSpPr>
          <p:spPr>
            <a:xfrm>
              <a:off x="7117132" y="3329459"/>
              <a:ext cx="60600" cy="75900"/>
            </a:xfrm>
            <a:prstGeom prst="ellipse">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 name="Google Shape;848;p33"/>
            <p:cNvSpPr/>
            <p:nvPr/>
          </p:nvSpPr>
          <p:spPr>
            <a:xfrm>
              <a:off x="7041639" y="3082920"/>
              <a:ext cx="60600" cy="75900"/>
            </a:xfrm>
            <a:prstGeom prst="ellipse">
              <a:avLst/>
            </a:prstGeom>
            <a:solidFill>
              <a:srgbClr val="0000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 name="Google Shape;849;p33"/>
            <p:cNvSpPr/>
            <p:nvPr/>
          </p:nvSpPr>
          <p:spPr>
            <a:xfrm>
              <a:off x="6721316" y="2157328"/>
              <a:ext cx="60600" cy="75900"/>
            </a:xfrm>
            <a:prstGeom prst="ellipse">
              <a:avLst/>
            </a:prstGeom>
            <a:solidFill>
              <a:srgbClr val="0000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 name="Google Shape;850;p33"/>
            <p:cNvSpPr/>
            <p:nvPr/>
          </p:nvSpPr>
          <p:spPr>
            <a:xfrm>
              <a:off x="6813039" y="2016120"/>
              <a:ext cx="60600" cy="75900"/>
            </a:xfrm>
            <a:prstGeom prst="ellipse">
              <a:avLst/>
            </a:prstGeom>
            <a:solidFill>
              <a:srgbClr val="0000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 name="Google Shape;851;p33"/>
            <p:cNvSpPr/>
            <p:nvPr/>
          </p:nvSpPr>
          <p:spPr>
            <a:xfrm>
              <a:off x="7330916" y="2233528"/>
              <a:ext cx="60600" cy="75900"/>
            </a:xfrm>
            <a:prstGeom prst="ellipse">
              <a:avLst/>
            </a:prstGeom>
            <a:solidFill>
              <a:srgbClr val="0000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 name="Google Shape;852;p33"/>
            <p:cNvSpPr/>
            <p:nvPr/>
          </p:nvSpPr>
          <p:spPr>
            <a:xfrm>
              <a:off x="7102316" y="2233528"/>
              <a:ext cx="60600" cy="75900"/>
            </a:xfrm>
            <a:prstGeom prst="ellipse">
              <a:avLst/>
            </a:prstGeom>
            <a:solidFill>
              <a:srgbClr val="0000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 name="Google Shape;853;p33"/>
            <p:cNvSpPr/>
            <p:nvPr/>
          </p:nvSpPr>
          <p:spPr>
            <a:xfrm>
              <a:off x="6797516" y="1852528"/>
              <a:ext cx="60600" cy="75900"/>
            </a:xfrm>
            <a:prstGeom prst="ellipse">
              <a:avLst/>
            </a:prstGeom>
            <a:solidFill>
              <a:srgbClr val="0000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 name="Google Shape;854;p33"/>
            <p:cNvSpPr/>
            <p:nvPr/>
          </p:nvSpPr>
          <p:spPr>
            <a:xfrm>
              <a:off x="6965439" y="1863720"/>
              <a:ext cx="60600" cy="75900"/>
            </a:xfrm>
            <a:prstGeom prst="ellipse">
              <a:avLst/>
            </a:prstGeom>
            <a:solidFill>
              <a:srgbClr val="0000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 name="Google Shape;855;p33"/>
            <p:cNvSpPr/>
            <p:nvPr/>
          </p:nvSpPr>
          <p:spPr>
            <a:xfrm>
              <a:off x="6797516" y="2614528"/>
              <a:ext cx="60600" cy="75900"/>
            </a:xfrm>
            <a:prstGeom prst="ellipse">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 name="Google Shape;856;p33"/>
            <p:cNvSpPr/>
            <p:nvPr/>
          </p:nvSpPr>
          <p:spPr>
            <a:xfrm>
              <a:off x="7559516" y="2233528"/>
              <a:ext cx="60600" cy="75900"/>
            </a:xfrm>
            <a:prstGeom prst="ellipse">
              <a:avLst/>
            </a:prstGeom>
            <a:solidFill>
              <a:srgbClr val="0000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 name="Google Shape;857;p33"/>
            <p:cNvSpPr/>
            <p:nvPr/>
          </p:nvSpPr>
          <p:spPr>
            <a:xfrm>
              <a:off x="7178516" y="2081128"/>
              <a:ext cx="60600" cy="75900"/>
            </a:xfrm>
            <a:prstGeom prst="ellipse">
              <a:avLst/>
            </a:prstGeom>
            <a:solidFill>
              <a:srgbClr val="0000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 name="Google Shape;858;p33"/>
            <p:cNvSpPr/>
            <p:nvPr/>
          </p:nvSpPr>
          <p:spPr>
            <a:xfrm>
              <a:off x="7270239" y="1939920"/>
              <a:ext cx="60600" cy="75900"/>
            </a:xfrm>
            <a:prstGeom prst="ellipse">
              <a:avLst/>
            </a:prstGeom>
            <a:solidFill>
              <a:srgbClr val="0000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 name="Google Shape;859;p33"/>
            <p:cNvSpPr/>
            <p:nvPr/>
          </p:nvSpPr>
          <p:spPr>
            <a:xfrm>
              <a:off x="6459550" y="3369782"/>
              <a:ext cx="60600" cy="75900"/>
            </a:xfrm>
            <a:prstGeom prst="ellipse">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 name="Google Shape;860;p33"/>
            <p:cNvSpPr/>
            <p:nvPr/>
          </p:nvSpPr>
          <p:spPr>
            <a:xfrm>
              <a:off x="6264116" y="2995528"/>
              <a:ext cx="60600" cy="75900"/>
            </a:xfrm>
            <a:prstGeom prst="ellipse">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 name="Google Shape;861;p33"/>
            <p:cNvSpPr/>
            <p:nvPr/>
          </p:nvSpPr>
          <p:spPr>
            <a:xfrm>
              <a:off x="6508239" y="2778120"/>
              <a:ext cx="60600" cy="75900"/>
            </a:xfrm>
            <a:prstGeom prst="ellipse">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 name="Google Shape;862;p33"/>
            <p:cNvSpPr/>
            <p:nvPr/>
          </p:nvSpPr>
          <p:spPr>
            <a:xfrm>
              <a:off x="6507532" y="3100859"/>
              <a:ext cx="60600" cy="75900"/>
            </a:xfrm>
            <a:prstGeom prst="ellipse">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 name="Google Shape;863;p33"/>
            <p:cNvSpPr/>
            <p:nvPr/>
          </p:nvSpPr>
          <p:spPr>
            <a:xfrm>
              <a:off x="6813039" y="3006720"/>
              <a:ext cx="60600" cy="75900"/>
            </a:xfrm>
            <a:prstGeom prst="ellipse">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64" name="Google Shape;864;p33"/>
            <p:cNvCxnSpPr>
              <a:endCxn id="827" idx="3"/>
            </p:cNvCxnSpPr>
            <p:nvPr/>
          </p:nvCxnSpPr>
          <p:spPr>
            <a:xfrm>
              <a:off x="6059991" y="2106013"/>
              <a:ext cx="822600" cy="268500"/>
            </a:xfrm>
            <a:prstGeom prst="curvedConnector4">
              <a:avLst>
                <a:gd name="adj1" fmla="val 49461"/>
                <a:gd name="adj2" fmla="val 157937"/>
              </a:avLst>
            </a:prstGeom>
            <a:noFill/>
            <a:ln w="19050" cap="flat" cmpd="sng">
              <a:solidFill>
                <a:srgbClr val="6AA84F"/>
              </a:solidFill>
              <a:prstDash val="lgDash"/>
              <a:round/>
              <a:headEnd type="none" w="med" len="med"/>
              <a:tailEnd type="none" w="med" len="med"/>
            </a:ln>
          </p:spPr>
        </p:cxnSp>
        <p:cxnSp>
          <p:nvCxnSpPr>
            <p:cNvPr id="865" name="Google Shape;865;p33"/>
            <p:cNvCxnSpPr>
              <a:stCxn id="827" idx="4"/>
              <a:endCxn id="842" idx="1"/>
            </p:cNvCxnSpPr>
            <p:nvPr/>
          </p:nvCxnSpPr>
          <p:spPr>
            <a:xfrm rot="-5400000" flipH="1">
              <a:off x="6887666" y="2401978"/>
              <a:ext cx="316200" cy="283500"/>
            </a:xfrm>
            <a:prstGeom prst="curvedConnector3">
              <a:avLst>
                <a:gd name="adj1" fmla="val 48245"/>
              </a:avLst>
            </a:prstGeom>
            <a:noFill/>
            <a:ln w="19050" cap="flat" cmpd="sng">
              <a:solidFill>
                <a:srgbClr val="6AA84F"/>
              </a:solidFill>
              <a:prstDash val="lgDash"/>
              <a:round/>
              <a:headEnd type="none" w="med" len="med"/>
              <a:tailEnd type="none" w="med" len="med"/>
            </a:ln>
          </p:spPr>
        </p:cxnSp>
        <p:cxnSp>
          <p:nvCxnSpPr>
            <p:cNvPr id="866" name="Google Shape;866;p33"/>
            <p:cNvCxnSpPr>
              <a:stCxn id="842" idx="6"/>
              <a:endCxn id="840" idx="2"/>
            </p:cNvCxnSpPr>
            <p:nvPr/>
          </p:nvCxnSpPr>
          <p:spPr>
            <a:xfrm flipH="1">
              <a:off x="7178516" y="2728678"/>
              <a:ext cx="60600" cy="228600"/>
            </a:xfrm>
            <a:prstGeom prst="curvedConnector5">
              <a:avLst>
                <a:gd name="adj1" fmla="val -392946"/>
                <a:gd name="adj2" fmla="val 50000"/>
                <a:gd name="adj3" fmla="val 492946"/>
              </a:avLst>
            </a:prstGeom>
            <a:noFill/>
            <a:ln w="19050" cap="flat" cmpd="sng">
              <a:solidFill>
                <a:srgbClr val="6AA84F"/>
              </a:solidFill>
              <a:prstDash val="lgDash"/>
              <a:round/>
              <a:headEnd type="none" w="med" len="med"/>
              <a:tailEnd type="none" w="med" len="med"/>
            </a:ln>
          </p:spPr>
        </p:cxnSp>
        <p:cxnSp>
          <p:nvCxnSpPr>
            <p:cNvPr id="867" name="Google Shape;867;p33"/>
            <p:cNvCxnSpPr>
              <a:stCxn id="840" idx="5"/>
              <a:endCxn id="846" idx="2"/>
            </p:cNvCxnSpPr>
            <p:nvPr/>
          </p:nvCxnSpPr>
          <p:spPr>
            <a:xfrm rot="5400000">
              <a:off x="7076041" y="3054013"/>
              <a:ext cx="224100" cy="84300"/>
            </a:xfrm>
            <a:prstGeom prst="curvedConnector4">
              <a:avLst>
                <a:gd name="adj1" fmla="val 44024"/>
                <a:gd name="adj2" fmla="val 382336"/>
              </a:avLst>
            </a:prstGeom>
            <a:noFill/>
            <a:ln w="19050" cap="flat" cmpd="sng">
              <a:solidFill>
                <a:srgbClr val="6AA84F"/>
              </a:solidFill>
              <a:prstDash val="lgDash"/>
              <a:round/>
              <a:headEnd type="none" w="med" len="med"/>
              <a:tailEnd type="none" w="med" len="med"/>
            </a:ln>
          </p:spPr>
        </p:cxnSp>
        <p:cxnSp>
          <p:nvCxnSpPr>
            <p:cNvPr id="868" name="Google Shape;868;p33"/>
            <p:cNvCxnSpPr>
              <a:stCxn id="846" idx="6"/>
            </p:cNvCxnSpPr>
            <p:nvPr/>
          </p:nvCxnSpPr>
          <p:spPr>
            <a:xfrm>
              <a:off x="7206657" y="3208263"/>
              <a:ext cx="103200" cy="359700"/>
            </a:xfrm>
            <a:prstGeom prst="curvedConnector2">
              <a:avLst/>
            </a:prstGeom>
            <a:noFill/>
            <a:ln w="19050" cap="flat" cmpd="sng">
              <a:solidFill>
                <a:srgbClr val="6AA84F"/>
              </a:solidFill>
              <a:prstDash val="lgDash"/>
              <a:round/>
              <a:headEnd type="none" w="med" len="med"/>
              <a:tailEnd type="none" w="med" len="med"/>
            </a:ln>
          </p:spPr>
        </p:cxnSp>
      </p:grpSp>
      <p:sp>
        <p:nvSpPr>
          <p:cNvPr id="869" name="Google Shape;869;p33"/>
          <p:cNvSpPr txBox="1"/>
          <p:nvPr/>
        </p:nvSpPr>
        <p:spPr>
          <a:xfrm>
            <a:off x="2834125" y="4540375"/>
            <a:ext cx="3033000" cy="507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t>Train-Dev-Test vs. Model fitting</a:t>
            </a:r>
            <a:endParaRPr/>
          </a:p>
        </p:txBody>
      </p:sp>
      <p:sp>
        <p:nvSpPr>
          <p:cNvPr id="870" name="Google Shape;870;p33"/>
          <p:cNvSpPr txBox="1"/>
          <p:nvPr/>
        </p:nvSpPr>
        <p:spPr>
          <a:xfrm>
            <a:off x="871125" y="1905125"/>
            <a:ext cx="1522500" cy="238500"/>
          </a:xfrm>
          <a:prstGeom prst="rect">
            <a:avLst/>
          </a:prstGeom>
          <a:solidFill>
            <a:srgbClr val="EFEFEF"/>
          </a:solidFill>
          <a:ln w="9525" cap="flat" cmpd="sng">
            <a:solidFill>
              <a:srgbClr val="000000"/>
            </a:solidFill>
            <a:prstDash val="solid"/>
            <a:round/>
            <a:headEnd type="none" w="sm" len="sm"/>
            <a:tailEnd type="none" w="sm" len="sm"/>
          </a:ln>
        </p:spPr>
        <p:txBody>
          <a:bodyPr spcFirstLastPara="1" wrap="square" lIns="91425" tIns="0" rIns="91425" bIns="0" anchor="t" anchorCtr="0">
            <a:noAutofit/>
          </a:bodyPr>
          <a:lstStyle/>
          <a:p>
            <a:pPr marL="0" lvl="0" indent="0" algn="ctr" rtl="0">
              <a:spcBef>
                <a:spcPts val="0"/>
              </a:spcBef>
              <a:spcAft>
                <a:spcPts val="0"/>
              </a:spcAft>
              <a:buNone/>
            </a:pPr>
            <a:r>
              <a:rPr lang="en">
                <a:latin typeface="Consolas"/>
                <a:ea typeface="Consolas"/>
                <a:cs typeface="Consolas"/>
                <a:sym typeface="Consolas"/>
              </a:rPr>
              <a:t>Underfitting</a:t>
            </a:r>
            <a:endParaRPr>
              <a:latin typeface="Consolas"/>
              <a:ea typeface="Consolas"/>
              <a:cs typeface="Consolas"/>
              <a:sym typeface="Consolas"/>
            </a:endParaRPr>
          </a:p>
        </p:txBody>
      </p:sp>
      <p:sp>
        <p:nvSpPr>
          <p:cNvPr id="871" name="Google Shape;871;p33"/>
          <p:cNvSpPr txBox="1"/>
          <p:nvPr/>
        </p:nvSpPr>
        <p:spPr>
          <a:xfrm>
            <a:off x="3849050" y="1905125"/>
            <a:ext cx="1522500" cy="238500"/>
          </a:xfrm>
          <a:prstGeom prst="rect">
            <a:avLst/>
          </a:prstGeom>
          <a:solidFill>
            <a:srgbClr val="EFEFEF"/>
          </a:solidFill>
          <a:ln w="9525" cap="flat" cmpd="sng">
            <a:solidFill>
              <a:srgbClr val="000000"/>
            </a:solidFill>
            <a:prstDash val="solid"/>
            <a:round/>
            <a:headEnd type="none" w="sm" len="sm"/>
            <a:tailEnd type="none" w="sm" len="sm"/>
          </a:ln>
        </p:spPr>
        <p:txBody>
          <a:bodyPr spcFirstLastPara="1" wrap="square" lIns="91425" tIns="0" rIns="91425" bIns="0" anchor="t" anchorCtr="0">
            <a:noAutofit/>
          </a:bodyPr>
          <a:lstStyle/>
          <a:p>
            <a:pPr marL="0" lvl="0" indent="0" algn="ctr" rtl="0">
              <a:spcBef>
                <a:spcPts val="0"/>
              </a:spcBef>
              <a:spcAft>
                <a:spcPts val="0"/>
              </a:spcAft>
              <a:buNone/>
            </a:pPr>
            <a:r>
              <a:rPr lang="en">
                <a:latin typeface="Consolas"/>
                <a:ea typeface="Consolas"/>
                <a:cs typeface="Consolas"/>
                <a:sym typeface="Consolas"/>
              </a:rPr>
              <a:t>Good fit</a:t>
            </a:r>
            <a:endParaRPr>
              <a:latin typeface="Consolas"/>
              <a:ea typeface="Consolas"/>
              <a:cs typeface="Consolas"/>
              <a:sym typeface="Consolas"/>
            </a:endParaRPr>
          </a:p>
        </p:txBody>
      </p:sp>
      <p:sp>
        <p:nvSpPr>
          <p:cNvPr id="872" name="Google Shape;872;p33"/>
          <p:cNvSpPr txBox="1"/>
          <p:nvPr/>
        </p:nvSpPr>
        <p:spPr>
          <a:xfrm>
            <a:off x="6940600" y="1905125"/>
            <a:ext cx="1522500" cy="238500"/>
          </a:xfrm>
          <a:prstGeom prst="rect">
            <a:avLst/>
          </a:prstGeom>
          <a:solidFill>
            <a:srgbClr val="EFEFEF"/>
          </a:solidFill>
          <a:ln w="9525" cap="flat" cmpd="sng">
            <a:solidFill>
              <a:srgbClr val="000000"/>
            </a:solidFill>
            <a:prstDash val="solid"/>
            <a:round/>
            <a:headEnd type="none" w="sm" len="sm"/>
            <a:tailEnd type="none" w="sm" len="sm"/>
          </a:ln>
        </p:spPr>
        <p:txBody>
          <a:bodyPr spcFirstLastPara="1" wrap="square" lIns="91425" tIns="0" rIns="91425" bIns="0" anchor="t" anchorCtr="0">
            <a:noAutofit/>
          </a:bodyPr>
          <a:lstStyle/>
          <a:p>
            <a:pPr marL="0" lvl="0" indent="0" algn="ctr" rtl="0">
              <a:spcBef>
                <a:spcPts val="0"/>
              </a:spcBef>
              <a:spcAft>
                <a:spcPts val="0"/>
              </a:spcAft>
              <a:buNone/>
            </a:pPr>
            <a:r>
              <a:rPr lang="en">
                <a:latin typeface="Consolas"/>
                <a:ea typeface="Consolas"/>
                <a:cs typeface="Consolas"/>
                <a:sym typeface="Consolas"/>
              </a:rPr>
              <a:t>Overfitting</a:t>
            </a:r>
            <a:endParaRPr>
              <a:latin typeface="Consolas"/>
              <a:ea typeface="Consolas"/>
              <a:cs typeface="Consolas"/>
              <a:sym typeface="Consolas"/>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876"/>
        <p:cNvGrpSpPr/>
        <p:nvPr/>
      </p:nvGrpSpPr>
      <p:grpSpPr>
        <a:xfrm>
          <a:off x="0" y="0"/>
          <a:ext cx="0" cy="0"/>
          <a:chOff x="0" y="0"/>
          <a:chExt cx="0" cy="0"/>
        </a:xfrm>
      </p:grpSpPr>
      <p:grpSp>
        <p:nvGrpSpPr>
          <p:cNvPr id="877" name="Google Shape;877;p34"/>
          <p:cNvGrpSpPr/>
          <p:nvPr/>
        </p:nvGrpSpPr>
        <p:grpSpPr>
          <a:xfrm>
            <a:off x="216200" y="209553"/>
            <a:ext cx="6225127" cy="1733100"/>
            <a:chOff x="1283000" y="2571753"/>
            <a:chExt cx="6225127" cy="1733100"/>
          </a:xfrm>
        </p:grpSpPr>
        <p:sp>
          <p:nvSpPr>
            <p:cNvPr id="878" name="Google Shape;878;p34"/>
            <p:cNvSpPr/>
            <p:nvPr/>
          </p:nvSpPr>
          <p:spPr>
            <a:xfrm>
              <a:off x="2185252" y="2571753"/>
              <a:ext cx="467400" cy="475200"/>
            </a:xfrm>
            <a:prstGeom prst="ellipse">
              <a:avLst/>
            </a:prstGeom>
            <a:solidFill>
              <a:srgbClr val="D9EAD3"/>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endParaRPr sz="1600">
                <a:solidFill>
                  <a:schemeClr val="dk1"/>
                </a:solidFill>
              </a:endParaRPr>
            </a:p>
          </p:txBody>
        </p:sp>
        <p:sp>
          <p:nvSpPr>
            <p:cNvPr id="879" name="Google Shape;879;p34"/>
            <p:cNvSpPr/>
            <p:nvPr/>
          </p:nvSpPr>
          <p:spPr>
            <a:xfrm>
              <a:off x="2185252" y="3200703"/>
              <a:ext cx="467400" cy="475200"/>
            </a:xfrm>
            <a:prstGeom prst="ellipse">
              <a:avLst/>
            </a:prstGeom>
            <a:solidFill>
              <a:srgbClr val="D9EAD3"/>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endParaRPr sz="1600">
                <a:solidFill>
                  <a:schemeClr val="dk1"/>
                </a:solidFill>
              </a:endParaRPr>
            </a:p>
          </p:txBody>
        </p:sp>
        <p:sp>
          <p:nvSpPr>
            <p:cNvPr id="880" name="Google Shape;880;p34"/>
            <p:cNvSpPr/>
            <p:nvPr/>
          </p:nvSpPr>
          <p:spPr>
            <a:xfrm>
              <a:off x="2186602" y="3829653"/>
              <a:ext cx="467400" cy="475200"/>
            </a:xfrm>
            <a:prstGeom prst="ellipse">
              <a:avLst/>
            </a:prstGeom>
            <a:solidFill>
              <a:srgbClr val="D9EAD3"/>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endParaRPr sz="1600">
                <a:solidFill>
                  <a:schemeClr val="dk1"/>
                </a:solidFill>
              </a:endParaRPr>
            </a:p>
          </p:txBody>
        </p:sp>
        <p:sp>
          <p:nvSpPr>
            <p:cNvPr id="881" name="Google Shape;881;p34"/>
            <p:cNvSpPr/>
            <p:nvPr/>
          </p:nvSpPr>
          <p:spPr>
            <a:xfrm>
              <a:off x="3123571" y="2571753"/>
              <a:ext cx="467400" cy="475200"/>
            </a:xfrm>
            <a:prstGeom prst="ellipse">
              <a:avLst/>
            </a:prstGeom>
            <a:solidFill>
              <a:srgbClr val="D9EAD3"/>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endParaRPr sz="1600">
                <a:solidFill>
                  <a:schemeClr val="dk1"/>
                </a:solidFill>
              </a:endParaRPr>
            </a:p>
          </p:txBody>
        </p:sp>
        <p:sp>
          <p:nvSpPr>
            <p:cNvPr id="882" name="Google Shape;882;p34"/>
            <p:cNvSpPr/>
            <p:nvPr/>
          </p:nvSpPr>
          <p:spPr>
            <a:xfrm>
              <a:off x="3123571" y="3200703"/>
              <a:ext cx="467400" cy="475200"/>
            </a:xfrm>
            <a:prstGeom prst="ellipse">
              <a:avLst/>
            </a:prstGeom>
            <a:solidFill>
              <a:srgbClr val="D9EAD3"/>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endParaRPr sz="1600">
                <a:solidFill>
                  <a:schemeClr val="dk1"/>
                </a:solidFill>
              </a:endParaRPr>
            </a:p>
          </p:txBody>
        </p:sp>
        <p:sp>
          <p:nvSpPr>
            <p:cNvPr id="883" name="Google Shape;883;p34"/>
            <p:cNvSpPr/>
            <p:nvPr/>
          </p:nvSpPr>
          <p:spPr>
            <a:xfrm>
              <a:off x="3124921" y="3829653"/>
              <a:ext cx="467400" cy="475200"/>
            </a:xfrm>
            <a:prstGeom prst="ellipse">
              <a:avLst/>
            </a:prstGeom>
            <a:gradFill>
              <a:gsLst>
                <a:gs pos="0">
                  <a:srgbClr val="FDECDB"/>
                </a:gs>
                <a:gs pos="100000">
                  <a:srgbClr val="F0A963"/>
                </a:gs>
              </a:gsLst>
              <a:lin ang="5400012" scaled="0"/>
            </a:gra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endParaRPr sz="1600">
                <a:solidFill>
                  <a:schemeClr val="dk1"/>
                </a:solidFill>
              </a:endParaRPr>
            </a:p>
          </p:txBody>
        </p:sp>
        <p:sp>
          <p:nvSpPr>
            <p:cNvPr id="884" name="Google Shape;884;p34"/>
            <p:cNvSpPr/>
            <p:nvPr/>
          </p:nvSpPr>
          <p:spPr>
            <a:xfrm>
              <a:off x="4061889" y="2571753"/>
              <a:ext cx="467400" cy="475200"/>
            </a:xfrm>
            <a:prstGeom prst="ellipse">
              <a:avLst/>
            </a:prstGeom>
            <a:gradFill>
              <a:gsLst>
                <a:gs pos="0">
                  <a:srgbClr val="FDECDB"/>
                </a:gs>
                <a:gs pos="100000">
                  <a:srgbClr val="F0A963"/>
                </a:gs>
              </a:gsLst>
              <a:lin ang="5400012" scaled="0"/>
            </a:gra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endParaRPr sz="1600">
                <a:solidFill>
                  <a:schemeClr val="dk1"/>
                </a:solidFill>
              </a:endParaRPr>
            </a:p>
          </p:txBody>
        </p:sp>
        <p:sp>
          <p:nvSpPr>
            <p:cNvPr id="885" name="Google Shape;885;p34"/>
            <p:cNvSpPr/>
            <p:nvPr/>
          </p:nvSpPr>
          <p:spPr>
            <a:xfrm>
              <a:off x="4061889" y="3200703"/>
              <a:ext cx="467400" cy="475200"/>
            </a:xfrm>
            <a:prstGeom prst="ellipse">
              <a:avLst/>
            </a:prstGeom>
            <a:solidFill>
              <a:srgbClr val="D9EAD3"/>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endParaRPr sz="1600">
                <a:solidFill>
                  <a:schemeClr val="dk1"/>
                </a:solidFill>
              </a:endParaRPr>
            </a:p>
          </p:txBody>
        </p:sp>
        <p:sp>
          <p:nvSpPr>
            <p:cNvPr id="886" name="Google Shape;886;p34"/>
            <p:cNvSpPr/>
            <p:nvPr/>
          </p:nvSpPr>
          <p:spPr>
            <a:xfrm>
              <a:off x="4063239" y="3829653"/>
              <a:ext cx="467400" cy="475200"/>
            </a:xfrm>
            <a:prstGeom prst="ellipse">
              <a:avLst/>
            </a:prstGeom>
            <a:solidFill>
              <a:srgbClr val="D9EAD3"/>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endParaRPr sz="1600">
                <a:solidFill>
                  <a:schemeClr val="dk1"/>
                </a:solidFill>
              </a:endParaRPr>
            </a:p>
          </p:txBody>
        </p:sp>
        <p:sp>
          <p:nvSpPr>
            <p:cNvPr id="887" name="Google Shape;887;p34"/>
            <p:cNvSpPr/>
            <p:nvPr/>
          </p:nvSpPr>
          <p:spPr>
            <a:xfrm>
              <a:off x="5000208" y="2571753"/>
              <a:ext cx="467400" cy="475200"/>
            </a:xfrm>
            <a:prstGeom prst="ellipse">
              <a:avLst/>
            </a:prstGeom>
            <a:gradFill>
              <a:gsLst>
                <a:gs pos="0">
                  <a:srgbClr val="FDECDB"/>
                </a:gs>
                <a:gs pos="100000">
                  <a:srgbClr val="F0A963"/>
                </a:gs>
              </a:gsLst>
              <a:lin ang="5400012" scaled="0"/>
            </a:gra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endParaRPr sz="1600">
                <a:solidFill>
                  <a:schemeClr val="dk1"/>
                </a:solidFill>
              </a:endParaRPr>
            </a:p>
          </p:txBody>
        </p:sp>
        <p:sp>
          <p:nvSpPr>
            <p:cNvPr id="888" name="Google Shape;888;p34"/>
            <p:cNvSpPr/>
            <p:nvPr/>
          </p:nvSpPr>
          <p:spPr>
            <a:xfrm>
              <a:off x="5000208" y="3200703"/>
              <a:ext cx="467400" cy="475200"/>
            </a:xfrm>
            <a:prstGeom prst="ellipse">
              <a:avLst/>
            </a:prstGeom>
            <a:solidFill>
              <a:srgbClr val="D9EAD3"/>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endParaRPr sz="1600">
                <a:solidFill>
                  <a:schemeClr val="dk1"/>
                </a:solidFill>
              </a:endParaRPr>
            </a:p>
          </p:txBody>
        </p:sp>
        <p:sp>
          <p:nvSpPr>
            <p:cNvPr id="889" name="Google Shape;889;p34"/>
            <p:cNvSpPr/>
            <p:nvPr/>
          </p:nvSpPr>
          <p:spPr>
            <a:xfrm>
              <a:off x="5001558" y="3829653"/>
              <a:ext cx="467400" cy="475200"/>
            </a:xfrm>
            <a:prstGeom prst="ellipse">
              <a:avLst/>
            </a:prstGeom>
            <a:solidFill>
              <a:srgbClr val="D9EAD3"/>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endParaRPr sz="1600">
                <a:solidFill>
                  <a:schemeClr val="dk1"/>
                </a:solidFill>
              </a:endParaRPr>
            </a:p>
          </p:txBody>
        </p:sp>
        <p:sp>
          <p:nvSpPr>
            <p:cNvPr id="890" name="Google Shape;890;p34"/>
            <p:cNvSpPr/>
            <p:nvPr/>
          </p:nvSpPr>
          <p:spPr>
            <a:xfrm>
              <a:off x="5938527" y="2571753"/>
              <a:ext cx="467400" cy="475200"/>
            </a:xfrm>
            <a:prstGeom prst="ellipse">
              <a:avLst/>
            </a:prstGeom>
            <a:solidFill>
              <a:srgbClr val="D9EAD3"/>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endParaRPr sz="1600">
                <a:solidFill>
                  <a:schemeClr val="dk1"/>
                </a:solidFill>
              </a:endParaRPr>
            </a:p>
          </p:txBody>
        </p:sp>
        <p:sp>
          <p:nvSpPr>
            <p:cNvPr id="891" name="Google Shape;891;p34"/>
            <p:cNvSpPr/>
            <p:nvPr/>
          </p:nvSpPr>
          <p:spPr>
            <a:xfrm>
              <a:off x="5938527" y="3200703"/>
              <a:ext cx="467400" cy="475200"/>
            </a:xfrm>
            <a:prstGeom prst="ellipse">
              <a:avLst/>
            </a:prstGeom>
            <a:solidFill>
              <a:srgbClr val="D9EAD3"/>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endParaRPr sz="1600">
                <a:solidFill>
                  <a:schemeClr val="dk1"/>
                </a:solidFill>
              </a:endParaRPr>
            </a:p>
          </p:txBody>
        </p:sp>
        <p:sp>
          <p:nvSpPr>
            <p:cNvPr id="892" name="Google Shape;892;p34"/>
            <p:cNvSpPr/>
            <p:nvPr/>
          </p:nvSpPr>
          <p:spPr>
            <a:xfrm>
              <a:off x="5939877" y="3829653"/>
              <a:ext cx="467400" cy="475200"/>
            </a:xfrm>
            <a:prstGeom prst="ellipse">
              <a:avLst/>
            </a:prstGeom>
            <a:solidFill>
              <a:srgbClr val="D9EAD3"/>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endParaRPr sz="1600">
                <a:solidFill>
                  <a:schemeClr val="dk1"/>
                </a:solidFill>
              </a:endParaRPr>
            </a:p>
          </p:txBody>
        </p:sp>
        <p:cxnSp>
          <p:nvCxnSpPr>
            <p:cNvPr id="893" name="Google Shape;893;p34"/>
            <p:cNvCxnSpPr>
              <a:stCxn id="878" idx="6"/>
              <a:endCxn id="881" idx="2"/>
            </p:cNvCxnSpPr>
            <p:nvPr/>
          </p:nvCxnSpPr>
          <p:spPr>
            <a:xfrm>
              <a:off x="2652652" y="2809353"/>
              <a:ext cx="471000" cy="0"/>
            </a:xfrm>
            <a:prstGeom prst="straightConnector1">
              <a:avLst/>
            </a:prstGeom>
            <a:noFill/>
            <a:ln w="9525" cap="flat" cmpd="sng">
              <a:solidFill>
                <a:srgbClr val="000000"/>
              </a:solidFill>
              <a:prstDash val="solid"/>
              <a:round/>
              <a:headEnd type="none" w="med" len="med"/>
              <a:tailEnd type="triangle" w="med" len="med"/>
            </a:ln>
          </p:spPr>
        </p:cxnSp>
        <p:cxnSp>
          <p:nvCxnSpPr>
            <p:cNvPr id="894" name="Google Shape;894;p34"/>
            <p:cNvCxnSpPr>
              <a:stCxn id="878" idx="6"/>
              <a:endCxn id="882" idx="2"/>
            </p:cNvCxnSpPr>
            <p:nvPr/>
          </p:nvCxnSpPr>
          <p:spPr>
            <a:xfrm>
              <a:off x="2652652" y="2809353"/>
              <a:ext cx="471000" cy="629100"/>
            </a:xfrm>
            <a:prstGeom prst="straightConnector1">
              <a:avLst/>
            </a:prstGeom>
            <a:noFill/>
            <a:ln w="9525" cap="flat" cmpd="sng">
              <a:solidFill>
                <a:srgbClr val="000000"/>
              </a:solidFill>
              <a:prstDash val="solid"/>
              <a:round/>
              <a:headEnd type="none" w="med" len="med"/>
              <a:tailEnd type="triangle" w="med" len="med"/>
            </a:ln>
          </p:spPr>
        </p:cxnSp>
        <p:cxnSp>
          <p:nvCxnSpPr>
            <p:cNvPr id="895" name="Google Shape;895;p34"/>
            <p:cNvCxnSpPr>
              <a:stCxn id="879" idx="6"/>
              <a:endCxn id="881" idx="2"/>
            </p:cNvCxnSpPr>
            <p:nvPr/>
          </p:nvCxnSpPr>
          <p:spPr>
            <a:xfrm rot="10800000" flipH="1">
              <a:off x="2652652" y="2809503"/>
              <a:ext cx="471000" cy="628800"/>
            </a:xfrm>
            <a:prstGeom prst="straightConnector1">
              <a:avLst/>
            </a:prstGeom>
            <a:noFill/>
            <a:ln w="9525" cap="flat" cmpd="sng">
              <a:solidFill>
                <a:srgbClr val="000000"/>
              </a:solidFill>
              <a:prstDash val="solid"/>
              <a:round/>
              <a:headEnd type="none" w="med" len="med"/>
              <a:tailEnd type="triangle" w="med" len="med"/>
            </a:ln>
          </p:spPr>
        </p:cxnSp>
        <p:cxnSp>
          <p:nvCxnSpPr>
            <p:cNvPr id="896" name="Google Shape;896;p34"/>
            <p:cNvCxnSpPr>
              <a:stCxn id="879" idx="6"/>
              <a:endCxn id="882" idx="2"/>
            </p:cNvCxnSpPr>
            <p:nvPr/>
          </p:nvCxnSpPr>
          <p:spPr>
            <a:xfrm>
              <a:off x="2652652" y="3438303"/>
              <a:ext cx="471000" cy="0"/>
            </a:xfrm>
            <a:prstGeom prst="straightConnector1">
              <a:avLst/>
            </a:prstGeom>
            <a:noFill/>
            <a:ln w="9525" cap="flat" cmpd="sng">
              <a:solidFill>
                <a:srgbClr val="000000"/>
              </a:solidFill>
              <a:prstDash val="solid"/>
              <a:round/>
              <a:headEnd type="none" w="med" len="med"/>
              <a:tailEnd type="triangle" w="med" len="med"/>
            </a:ln>
          </p:spPr>
        </p:cxnSp>
        <p:cxnSp>
          <p:nvCxnSpPr>
            <p:cNvPr id="897" name="Google Shape;897;p34"/>
            <p:cNvCxnSpPr>
              <a:stCxn id="879" idx="6"/>
              <a:endCxn id="883" idx="2"/>
            </p:cNvCxnSpPr>
            <p:nvPr/>
          </p:nvCxnSpPr>
          <p:spPr>
            <a:xfrm>
              <a:off x="2652652" y="3438303"/>
              <a:ext cx="472200" cy="629100"/>
            </a:xfrm>
            <a:prstGeom prst="straightConnector1">
              <a:avLst/>
            </a:prstGeom>
            <a:noFill/>
            <a:ln w="9525" cap="flat" cmpd="sng">
              <a:solidFill>
                <a:srgbClr val="F4CCCC"/>
              </a:solidFill>
              <a:prstDash val="dot"/>
              <a:round/>
              <a:headEnd type="none" w="med" len="med"/>
              <a:tailEnd type="none" w="med" len="med"/>
            </a:ln>
          </p:spPr>
        </p:cxnSp>
        <p:cxnSp>
          <p:nvCxnSpPr>
            <p:cNvPr id="898" name="Google Shape;898;p34"/>
            <p:cNvCxnSpPr>
              <a:stCxn id="880" idx="6"/>
              <a:endCxn id="881" idx="2"/>
            </p:cNvCxnSpPr>
            <p:nvPr/>
          </p:nvCxnSpPr>
          <p:spPr>
            <a:xfrm rot="10800000" flipH="1">
              <a:off x="2654002" y="2809353"/>
              <a:ext cx="469500" cy="1257900"/>
            </a:xfrm>
            <a:prstGeom prst="straightConnector1">
              <a:avLst/>
            </a:prstGeom>
            <a:noFill/>
            <a:ln w="9525" cap="flat" cmpd="sng">
              <a:solidFill>
                <a:srgbClr val="000000"/>
              </a:solidFill>
              <a:prstDash val="solid"/>
              <a:round/>
              <a:headEnd type="none" w="med" len="med"/>
              <a:tailEnd type="triangle" w="med" len="med"/>
            </a:ln>
          </p:spPr>
        </p:cxnSp>
        <p:cxnSp>
          <p:nvCxnSpPr>
            <p:cNvPr id="899" name="Google Shape;899;p34"/>
            <p:cNvCxnSpPr>
              <a:stCxn id="880" idx="6"/>
              <a:endCxn id="882" idx="2"/>
            </p:cNvCxnSpPr>
            <p:nvPr/>
          </p:nvCxnSpPr>
          <p:spPr>
            <a:xfrm rot="10800000" flipH="1">
              <a:off x="2654002" y="3438153"/>
              <a:ext cx="469500" cy="629100"/>
            </a:xfrm>
            <a:prstGeom prst="straightConnector1">
              <a:avLst/>
            </a:prstGeom>
            <a:noFill/>
            <a:ln w="9525" cap="flat" cmpd="sng">
              <a:solidFill>
                <a:srgbClr val="000000"/>
              </a:solidFill>
              <a:prstDash val="solid"/>
              <a:round/>
              <a:headEnd type="none" w="med" len="med"/>
              <a:tailEnd type="triangle" w="med" len="med"/>
            </a:ln>
          </p:spPr>
        </p:cxnSp>
        <p:cxnSp>
          <p:nvCxnSpPr>
            <p:cNvPr id="900" name="Google Shape;900;p34"/>
            <p:cNvCxnSpPr/>
            <p:nvPr/>
          </p:nvCxnSpPr>
          <p:spPr>
            <a:xfrm>
              <a:off x="3591602" y="2809278"/>
              <a:ext cx="471000" cy="0"/>
            </a:xfrm>
            <a:prstGeom prst="straightConnector1">
              <a:avLst/>
            </a:prstGeom>
            <a:noFill/>
            <a:ln w="9525" cap="flat" cmpd="sng">
              <a:solidFill>
                <a:srgbClr val="F4CCCC"/>
              </a:solidFill>
              <a:prstDash val="dot"/>
              <a:round/>
              <a:headEnd type="none" w="med" len="med"/>
              <a:tailEnd type="none" w="med" len="med"/>
            </a:ln>
          </p:spPr>
        </p:cxnSp>
        <p:cxnSp>
          <p:nvCxnSpPr>
            <p:cNvPr id="901" name="Google Shape;901;p34"/>
            <p:cNvCxnSpPr/>
            <p:nvPr/>
          </p:nvCxnSpPr>
          <p:spPr>
            <a:xfrm>
              <a:off x="3591602" y="2809278"/>
              <a:ext cx="471000" cy="628800"/>
            </a:xfrm>
            <a:prstGeom prst="straightConnector1">
              <a:avLst/>
            </a:prstGeom>
            <a:noFill/>
            <a:ln w="9525" cap="flat" cmpd="sng">
              <a:solidFill>
                <a:srgbClr val="000000"/>
              </a:solidFill>
              <a:prstDash val="solid"/>
              <a:round/>
              <a:headEnd type="none" w="med" len="med"/>
              <a:tailEnd type="triangle" w="med" len="med"/>
            </a:ln>
          </p:spPr>
        </p:cxnSp>
        <p:cxnSp>
          <p:nvCxnSpPr>
            <p:cNvPr id="902" name="Google Shape;902;p34"/>
            <p:cNvCxnSpPr/>
            <p:nvPr/>
          </p:nvCxnSpPr>
          <p:spPr>
            <a:xfrm>
              <a:off x="3591671" y="2809278"/>
              <a:ext cx="472200" cy="1257900"/>
            </a:xfrm>
            <a:prstGeom prst="straightConnector1">
              <a:avLst/>
            </a:prstGeom>
            <a:noFill/>
            <a:ln w="9525" cap="flat" cmpd="sng">
              <a:solidFill>
                <a:srgbClr val="000000"/>
              </a:solidFill>
              <a:prstDash val="solid"/>
              <a:round/>
              <a:headEnd type="none" w="med" len="med"/>
              <a:tailEnd type="triangle" w="med" len="med"/>
            </a:ln>
          </p:spPr>
        </p:cxnSp>
        <p:cxnSp>
          <p:nvCxnSpPr>
            <p:cNvPr id="903" name="Google Shape;903;p34"/>
            <p:cNvCxnSpPr/>
            <p:nvPr/>
          </p:nvCxnSpPr>
          <p:spPr>
            <a:xfrm rot="10800000" flipH="1">
              <a:off x="3591602" y="2809428"/>
              <a:ext cx="471000" cy="628800"/>
            </a:xfrm>
            <a:prstGeom prst="straightConnector1">
              <a:avLst/>
            </a:prstGeom>
            <a:noFill/>
            <a:ln w="9525" cap="flat" cmpd="sng">
              <a:solidFill>
                <a:srgbClr val="F4CCCC"/>
              </a:solidFill>
              <a:prstDash val="dot"/>
              <a:round/>
              <a:headEnd type="none" w="med" len="med"/>
              <a:tailEnd type="none" w="med" len="med"/>
            </a:ln>
          </p:spPr>
        </p:cxnSp>
        <p:cxnSp>
          <p:nvCxnSpPr>
            <p:cNvPr id="904" name="Google Shape;904;p34"/>
            <p:cNvCxnSpPr/>
            <p:nvPr/>
          </p:nvCxnSpPr>
          <p:spPr>
            <a:xfrm>
              <a:off x="3591602" y="3438228"/>
              <a:ext cx="471000" cy="0"/>
            </a:xfrm>
            <a:prstGeom prst="straightConnector1">
              <a:avLst/>
            </a:prstGeom>
            <a:noFill/>
            <a:ln w="9525" cap="flat" cmpd="sng">
              <a:solidFill>
                <a:srgbClr val="000000"/>
              </a:solidFill>
              <a:prstDash val="solid"/>
              <a:round/>
              <a:headEnd type="none" w="med" len="med"/>
              <a:tailEnd type="triangle" w="med" len="med"/>
            </a:ln>
          </p:spPr>
        </p:cxnSp>
        <p:cxnSp>
          <p:nvCxnSpPr>
            <p:cNvPr id="905" name="Google Shape;905;p34"/>
            <p:cNvCxnSpPr/>
            <p:nvPr/>
          </p:nvCxnSpPr>
          <p:spPr>
            <a:xfrm>
              <a:off x="3591602" y="3438228"/>
              <a:ext cx="472200" cy="629100"/>
            </a:xfrm>
            <a:prstGeom prst="straightConnector1">
              <a:avLst/>
            </a:prstGeom>
            <a:noFill/>
            <a:ln w="9525" cap="flat" cmpd="sng">
              <a:solidFill>
                <a:srgbClr val="000000"/>
              </a:solidFill>
              <a:prstDash val="solid"/>
              <a:round/>
              <a:headEnd type="none" w="med" len="med"/>
              <a:tailEnd type="triangle" w="med" len="med"/>
            </a:ln>
          </p:spPr>
        </p:cxnSp>
        <p:cxnSp>
          <p:nvCxnSpPr>
            <p:cNvPr id="906" name="Google Shape;906;p34"/>
            <p:cNvCxnSpPr/>
            <p:nvPr/>
          </p:nvCxnSpPr>
          <p:spPr>
            <a:xfrm rot="10800000" flipH="1">
              <a:off x="3592952" y="2809278"/>
              <a:ext cx="469500" cy="1257900"/>
            </a:xfrm>
            <a:prstGeom prst="straightConnector1">
              <a:avLst/>
            </a:prstGeom>
            <a:noFill/>
            <a:ln w="9525" cap="flat" cmpd="sng">
              <a:solidFill>
                <a:srgbClr val="F4CCCC"/>
              </a:solidFill>
              <a:prstDash val="dot"/>
              <a:round/>
              <a:headEnd type="none" w="med" len="med"/>
              <a:tailEnd type="none" w="med" len="med"/>
            </a:ln>
          </p:spPr>
        </p:cxnSp>
        <p:cxnSp>
          <p:nvCxnSpPr>
            <p:cNvPr id="907" name="Google Shape;907;p34"/>
            <p:cNvCxnSpPr/>
            <p:nvPr/>
          </p:nvCxnSpPr>
          <p:spPr>
            <a:xfrm rot="10800000" flipH="1">
              <a:off x="3592952" y="3438078"/>
              <a:ext cx="469500" cy="629100"/>
            </a:xfrm>
            <a:prstGeom prst="straightConnector1">
              <a:avLst/>
            </a:prstGeom>
            <a:noFill/>
            <a:ln w="9525" cap="flat" cmpd="sng">
              <a:solidFill>
                <a:srgbClr val="F4CCCC"/>
              </a:solidFill>
              <a:prstDash val="dot"/>
              <a:round/>
              <a:headEnd type="none" w="med" len="med"/>
              <a:tailEnd type="none" w="med" len="med"/>
            </a:ln>
          </p:spPr>
        </p:cxnSp>
        <p:cxnSp>
          <p:nvCxnSpPr>
            <p:cNvPr id="908" name="Google Shape;908;p34"/>
            <p:cNvCxnSpPr/>
            <p:nvPr/>
          </p:nvCxnSpPr>
          <p:spPr>
            <a:xfrm>
              <a:off x="3592952" y="4067178"/>
              <a:ext cx="471000" cy="0"/>
            </a:xfrm>
            <a:prstGeom prst="straightConnector1">
              <a:avLst/>
            </a:prstGeom>
            <a:noFill/>
            <a:ln w="9525" cap="flat" cmpd="sng">
              <a:solidFill>
                <a:srgbClr val="F4CCCC"/>
              </a:solidFill>
              <a:prstDash val="dot"/>
              <a:round/>
              <a:headEnd type="none" w="med" len="med"/>
              <a:tailEnd type="none" w="med" len="med"/>
            </a:ln>
          </p:spPr>
        </p:cxnSp>
        <p:cxnSp>
          <p:nvCxnSpPr>
            <p:cNvPr id="909" name="Google Shape;909;p34"/>
            <p:cNvCxnSpPr/>
            <p:nvPr/>
          </p:nvCxnSpPr>
          <p:spPr>
            <a:xfrm>
              <a:off x="4529927" y="2809278"/>
              <a:ext cx="471000" cy="0"/>
            </a:xfrm>
            <a:prstGeom prst="straightConnector1">
              <a:avLst/>
            </a:prstGeom>
            <a:noFill/>
            <a:ln w="9525" cap="flat" cmpd="sng">
              <a:solidFill>
                <a:srgbClr val="F4CCCC"/>
              </a:solidFill>
              <a:prstDash val="dot"/>
              <a:round/>
              <a:headEnd type="none" w="med" len="med"/>
              <a:tailEnd type="none" w="med" len="med"/>
            </a:ln>
          </p:spPr>
        </p:cxnSp>
        <p:cxnSp>
          <p:nvCxnSpPr>
            <p:cNvPr id="910" name="Google Shape;910;p34"/>
            <p:cNvCxnSpPr/>
            <p:nvPr/>
          </p:nvCxnSpPr>
          <p:spPr>
            <a:xfrm>
              <a:off x="4529927" y="2809278"/>
              <a:ext cx="471000" cy="628800"/>
            </a:xfrm>
            <a:prstGeom prst="straightConnector1">
              <a:avLst/>
            </a:prstGeom>
            <a:noFill/>
            <a:ln w="9525" cap="flat" cmpd="sng">
              <a:solidFill>
                <a:srgbClr val="F4CCCC"/>
              </a:solidFill>
              <a:prstDash val="dot"/>
              <a:round/>
              <a:headEnd type="none" w="med" len="med"/>
              <a:tailEnd type="none" w="med" len="med"/>
            </a:ln>
          </p:spPr>
        </p:cxnSp>
        <p:cxnSp>
          <p:nvCxnSpPr>
            <p:cNvPr id="911" name="Google Shape;911;p34"/>
            <p:cNvCxnSpPr/>
            <p:nvPr/>
          </p:nvCxnSpPr>
          <p:spPr>
            <a:xfrm>
              <a:off x="4529996" y="2809278"/>
              <a:ext cx="472200" cy="1257900"/>
            </a:xfrm>
            <a:prstGeom prst="straightConnector1">
              <a:avLst/>
            </a:prstGeom>
            <a:noFill/>
            <a:ln w="9525" cap="flat" cmpd="sng">
              <a:solidFill>
                <a:srgbClr val="F4CCCC"/>
              </a:solidFill>
              <a:prstDash val="dot"/>
              <a:round/>
              <a:headEnd type="none" w="med" len="med"/>
              <a:tailEnd type="none" w="med" len="med"/>
            </a:ln>
          </p:spPr>
        </p:cxnSp>
        <p:cxnSp>
          <p:nvCxnSpPr>
            <p:cNvPr id="912" name="Google Shape;912;p34"/>
            <p:cNvCxnSpPr/>
            <p:nvPr/>
          </p:nvCxnSpPr>
          <p:spPr>
            <a:xfrm rot="10800000" flipH="1">
              <a:off x="4529927" y="2809428"/>
              <a:ext cx="471000" cy="628800"/>
            </a:xfrm>
            <a:prstGeom prst="straightConnector1">
              <a:avLst/>
            </a:prstGeom>
            <a:noFill/>
            <a:ln w="9525" cap="flat" cmpd="sng">
              <a:solidFill>
                <a:srgbClr val="F4CCCC"/>
              </a:solidFill>
              <a:prstDash val="dot"/>
              <a:round/>
              <a:headEnd type="none" w="med" len="med"/>
              <a:tailEnd type="none" w="med" len="med"/>
            </a:ln>
          </p:spPr>
        </p:cxnSp>
        <p:cxnSp>
          <p:nvCxnSpPr>
            <p:cNvPr id="913" name="Google Shape;913;p34"/>
            <p:cNvCxnSpPr/>
            <p:nvPr/>
          </p:nvCxnSpPr>
          <p:spPr>
            <a:xfrm>
              <a:off x="4529927" y="3438228"/>
              <a:ext cx="471000" cy="0"/>
            </a:xfrm>
            <a:prstGeom prst="straightConnector1">
              <a:avLst/>
            </a:prstGeom>
            <a:noFill/>
            <a:ln w="9525" cap="flat" cmpd="sng">
              <a:solidFill>
                <a:srgbClr val="000000"/>
              </a:solidFill>
              <a:prstDash val="solid"/>
              <a:round/>
              <a:headEnd type="none" w="med" len="med"/>
              <a:tailEnd type="triangle" w="med" len="med"/>
            </a:ln>
          </p:spPr>
        </p:cxnSp>
        <p:cxnSp>
          <p:nvCxnSpPr>
            <p:cNvPr id="914" name="Google Shape;914;p34"/>
            <p:cNvCxnSpPr/>
            <p:nvPr/>
          </p:nvCxnSpPr>
          <p:spPr>
            <a:xfrm>
              <a:off x="4529927" y="3438228"/>
              <a:ext cx="472200" cy="629100"/>
            </a:xfrm>
            <a:prstGeom prst="straightConnector1">
              <a:avLst/>
            </a:prstGeom>
            <a:noFill/>
            <a:ln w="9525" cap="flat" cmpd="sng">
              <a:solidFill>
                <a:srgbClr val="000000"/>
              </a:solidFill>
              <a:prstDash val="solid"/>
              <a:round/>
              <a:headEnd type="none" w="med" len="med"/>
              <a:tailEnd type="triangle" w="med" len="med"/>
            </a:ln>
          </p:spPr>
        </p:cxnSp>
        <p:cxnSp>
          <p:nvCxnSpPr>
            <p:cNvPr id="915" name="Google Shape;915;p34"/>
            <p:cNvCxnSpPr/>
            <p:nvPr/>
          </p:nvCxnSpPr>
          <p:spPr>
            <a:xfrm rot="10800000" flipH="1">
              <a:off x="4531277" y="2809278"/>
              <a:ext cx="469500" cy="1257900"/>
            </a:xfrm>
            <a:prstGeom prst="straightConnector1">
              <a:avLst/>
            </a:prstGeom>
            <a:noFill/>
            <a:ln w="9525" cap="flat" cmpd="sng">
              <a:solidFill>
                <a:srgbClr val="F4CCCC"/>
              </a:solidFill>
              <a:prstDash val="dot"/>
              <a:round/>
              <a:headEnd type="none" w="med" len="med"/>
              <a:tailEnd type="none" w="med" len="med"/>
            </a:ln>
          </p:spPr>
        </p:cxnSp>
        <p:cxnSp>
          <p:nvCxnSpPr>
            <p:cNvPr id="916" name="Google Shape;916;p34"/>
            <p:cNvCxnSpPr/>
            <p:nvPr/>
          </p:nvCxnSpPr>
          <p:spPr>
            <a:xfrm rot="10800000" flipH="1">
              <a:off x="4531277" y="3438078"/>
              <a:ext cx="469500" cy="629100"/>
            </a:xfrm>
            <a:prstGeom prst="straightConnector1">
              <a:avLst/>
            </a:prstGeom>
            <a:noFill/>
            <a:ln w="9525" cap="flat" cmpd="sng">
              <a:solidFill>
                <a:srgbClr val="000000"/>
              </a:solidFill>
              <a:prstDash val="solid"/>
              <a:round/>
              <a:headEnd type="none" w="med" len="med"/>
              <a:tailEnd type="triangle" w="med" len="med"/>
            </a:ln>
          </p:spPr>
        </p:cxnSp>
        <p:cxnSp>
          <p:nvCxnSpPr>
            <p:cNvPr id="917" name="Google Shape;917;p34"/>
            <p:cNvCxnSpPr/>
            <p:nvPr/>
          </p:nvCxnSpPr>
          <p:spPr>
            <a:xfrm>
              <a:off x="4531277" y="4067178"/>
              <a:ext cx="471000" cy="0"/>
            </a:xfrm>
            <a:prstGeom prst="straightConnector1">
              <a:avLst/>
            </a:prstGeom>
            <a:noFill/>
            <a:ln w="9525" cap="flat" cmpd="sng">
              <a:solidFill>
                <a:srgbClr val="000000"/>
              </a:solidFill>
              <a:prstDash val="solid"/>
              <a:round/>
              <a:headEnd type="none" w="med" len="med"/>
              <a:tailEnd type="triangle" w="med" len="med"/>
            </a:ln>
          </p:spPr>
        </p:cxnSp>
        <p:cxnSp>
          <p:nvCxnSpPr>
            <p:cNvPr id="918" name="Google Shape;918;p34"/>
            <p:cNvCxnSpPr/>
            <p:nvPr/>
          </p:nvCxnSpPr>
          <p:spPr>
            <a:xfrm>
              <a:off x="5468327" y="2809203"/>
              <a:ext cx="471000" cy="0"/>
            </a:xfrm>
            <a:prstGeom prst="straightConnector1">
              <a:avLst/>
            </a:prstGeom>
            <a:noFill/>
            <a:ln w="9525" cap="flat" cmpd="sng">
              <a:solidFill>
                <a:srgbClr val="F4CCCC"/>
              </a:solidFill>
              <a:prstDash val="dot"/>
              <a:round/>
              <a:headEnd type="none" w="med" len="med"/>
              <a:tailEnd type="none" w="med" len="med"/>
            </a:ln>
          </p:spPr>
        </p:cxnSp>
        <p:cxnSp>
          <p:nvCxnSpPr>
            <p:cNvPr id="919" name="Google Shape;919;p34"/>
            <p:cNvCxnSpPr/>
            <p:nvPr/>
          </p:nvCxnSpPr>
          <p:spPr>
            <a:xfrm>
              <a:off x="5468327" y="2809203"/>
              <a:ext cx="471000" cy="628800"/>
            </a:xfrm>
            <a:prstGeom prst="straightConnector1">
              <a:avLst/>
            </a:prstGeom>
            <a:noFill/>
            <a:ln w="9525" cap="flat" cmpd="sng">
              <a:solidFill>
                <a:srgbClr val="F4CCCC"/>
              </a:solidFill>
              <a:prstDash val="dot"/>
              <a:round/>
              <a:headEnd type="none" w="med" len="med"/>
              <a:tailEnd type="none" w="med" len="med"/>
            </a:ln>
          </p:spPr>
        </p:cxnSp>
        <p:cxnSp>
          <p:nvCxnSpPr>
            <p:cNvPr id="920" name="Google Shape;920;p34"/>
            <p:cNvCxnSpPr/>
            <p:nvPr/>
          </p:nvCxnSpPr>
          <p:spPr>
            <a:xfrm>
              <a:off x="5468396" y="2809203"/>
              <a:ext cx="472200" cy="1257900"/>
            </a:xfrm>
            <a:prstGeom prst="straightConnector1">
              <a:avLst/>
            </a:prstGeom>
            <a:noFill/>
            <a:ln w="9525" cap="flat" cmpd="sng">
              <a:solidFill>
                <a:srgbClr val="F4CCCC"/>
              </a:solidFill>
              <a:prstDash val="dot"/>
              <a:round/>
              <a:headEnd type="none" w="med" len="med"/>
              <a:tailEnd type="none" w="med" len="med"/>
            </a:ln>
          </p:spPr>
        </p:cxnSp>
        <p:cxnSp>
          <p:nvCxnSpPr>
            <p:cNvPr id="921" name="Google Shape;921;p34"/>
            <p:cNvCxnSpPr/>
            <p:nvPr/>
          </p:nvCxnSpPr>
          <p:spPr>
            <a:xfrm rot="10800000" flipH="1">
              <a:off x="5468327" y="2809353"/>
              <a:ext cx="471000" cy="628800"/>
            </a:xfrm>
            <a:prstGeom prst="straightConnector1">
              <a:avLst/>
            </a:prstGeom>
            <a:noFill/>
            <a:ln w="9525" cap="flat" cmpd="sng">
              <a:solidFill>
                <a:srgbClr val="000000"/>
              </a:solidFill>
              <a:prstDash val="solid"/>
              <a:round/>
              <a:headEnd type="none" w="med" len="med"/>
              <a:tailEnd type="triangle" w="med" len="med"/>
            </a:ln>
          </p:spPr>
        </p:cxnSp>
        <p:cxnSp>
          <p:nvCxnSpPr>
            <p:cNvPr id="922" name="Google Shape;922;p34"/>
            <p:cNvCxnSpPr/>
            <p:nvPr/>
          </p:nvCxnSpPr>
          <p:spPr>
            <a:xfrm>
              <a:off x="5468327" y="3438153"/>
              <a:ext cx="471000" cy="0"/>
            </a:xfrm>
            <a:prstGeom prst="straightConnector1">
              <a:avLst/>
            </a:prstGeom>
            <a:noFill/>
            <a:ln w="9525" cap="flat" cmpd="sng">
              <a:solidFill>
                <a:srgbClr val="000000"/>
              </a:solidFill>
              <a:prstDash val="solid"/>
              <a:round/>
              <a:headEnd type="none" w="med" len="med"/>
              <a:tailEnd type="triangle" w="med" len="med"/>
            </a:ln>
          </p:spPr>
        </p:cxnSp>
        <p:cxnSp>
          <p:nvCxnSpPr>
            <p:cNvPr id="923" name="Google Shape;923;p34"/>
            <p:cNvCxnSpPr/>
            <p:nvPr/>
          </p:nvCxnSpPr>
          <p:spPr>
            <a:xfrm>
              <a:off x="5468327" y="3438153"/>
              <a:ext cx="472200" cy="629100"/>
            </a:xfrm>
            <a:prstGeom prst="straightConnector1">
              <a:avLst/>
            </a:prstGeom>
            <a:noFill/>
            <a:ln w="9525" cap="flat" cmpd="sng">
              <a:solidFill>
                <a:srgbClr val="000000"/>
              </a:solidFill>
              <a:prstDash val="solid"/>
              <a:round/>
              <a:headEnd type="none" w="med" len="med"/>
              <a:tailEnd type="triangle" w="med" len="med"/>
            </a:ln>
          </p:spPr>
        </p:cxnSp>
        <p:cxnSp>
          <p:nvCxnSpPr>
            <p:cNvPr id="924" name="Google Shape;924;p34"/>
            <p:cNvCxnSpPr/>
            <p:nvPr/>
          </p:nvCxnSpPr>
          <p:spPr>
            <a:xfrm rot="10800000" flipH="1">
              <a:off x="5469677" y="2809203"/>
              <a:ext cx="469500" cy="1257900"/>
            </a:xfrm>
            <a:prstGeom prst="straightConnector1">
              <a:avLst/>
            </a:prstGeom>
            <a:noFill/>
            <a:ln w="9525" cap="flat" cmpd="sng">
              <a:solidFill>
                <a:srgbClr val="000000"/>
              </a:solidFill>
              <a:prstDash val="solid"/>
              <a:round/>
              <a:headEnd type="none" w="med" len="med"/>
              <a:tailEnd type="triangle" w="med" len="med"/>
            </a:ln>
          </p:spPr>
        </p:cxnSp>
        <p:cxnSp>
          <p:nvCxnSpPr>
            <p:cNvPr id="925" name="Google Shape;925;p34"/>
            <p:cNvCxnSpPr/>
            <p:nvPr/>
          </p:nvCxnSpPr>
          <p:spPr>
            <a:xfrm rot="10800000" flipH="1">
              <a:off x="5469677" y="3438003"/>
              <a:ext cx="469500" cy="629100"/>
            </a:xfrm>
            <a:prstGeom prst="straightConnector1">
              <a:avLst/>
            </a:prstGeom>
            <a:noFill/>
            <a:ln w="9525" cap="flat" cmpd="sng">
              <a:solidFill>
                <a:srgbClr val="000000"/>
              </a:solidFill>
              <a:prstDash val="solid"/>
              <a:round/>
              <a:headEnd type="none" w="med" len="med"/>
              <a:tailEnd type="triangle" w="med" len="med"/>
            </a:ln>
          </p:spPr>
        </p:cxnSp>
        <p:cxnSp>
          <p:nvCxnSpPr>
            <p:cNvPr id="926" name="Google Shape;926;p34"/>
            <p:cNvCxnSpPr/>
            <p:nvPr/>
          </p:nvCxnSpPr>
          <p:spPr>
            <a:xfrm>
              <a:off x="5469677" y="4067103"/>
              <a:ext cx="471000" cy="0"/>
            </a:xfrm>
            <a:prstGeom prst="straightConnector1">
              <a:avLst/>
            </a:prstGeom>
            <a:noFill/>
            <a:ln w="9525" cap="flat" cmpd="sng">
              <a:solidFill>
                <a:srgbClr val="000000"/>
              </a:solidFill>
              <a:prstDash val="solid"/>
              <a:round/>
              <a:headEnd type="none" w="med" len="med"/>
              <a:tailEnd type="triangle" w="med" len="med"/>
            </a:ln>
          </p:spPr>
        </p:cxnSp>
        <p:cxnSp>
          <p:nvCxnSpPr>
            <p:cNvPr id="927" name="Google Shape;927;p34"/>
            <p:cNvCxnSpPr/>
            <p:nvPr/>
          </p:nvCxnSpPr>
          <p:spPr>
            <a:xfrm>
              <a:off x="1712827" y="2809278"/>
              <a:ext cx="471000" cy="0"/>
            </a:xfrm>
            <a:prstGeom prst="straightConnector1">
              <a:avLst/>
            </a:prstGeom>
            <a:noFill/>
            <a:ln w="9525" cap="flat" cmpd="sng">
              <a:solidFill>
                <a:srgbClr val="000000"/>
              </a:solidFill>
              <a:prstDash val="solid"/>
              <a:round/>
              <a:headEnd type="none" w="med" len="med"/>
              <a:tailEnd type="triangle" w="med" len="med"/>
            </a:ln>
          </p:spPr>
        </p:cxnSp>
        <p:cxnSp>
          <p:nvCxnSpPr>
            <p:cNvPr id="928" name="Google Shape;928;p34"/>
            <p:cNvCxnSpPr/>
            <p:nvPr/>
          </p:nvCxnSpPr>
          <p:spPr>
            <a:xfrm>
              <a:off x="1712827" y="2809278"/>
              <a:ext cx="471000" cy="628800"/>
            </a:xfrm>
            <a:prstGeom prst="straightConnector1">
              <a:avLst/>
            </a:prstGeom>
            <a:noFill/>
            <a:ln w="9525" cap="flat" cmpd="sng">
              <a:solidFill>
                <a:srgbClr val="000000"/>
              </a:solidFill>
              <a:prstDash val="solid"/>
              <a:round/>
              <a:headEnd type="none" w="med" len="med"/>
              <a:tailEnd type="triangle" w="med" len="med"/>
            </a:ln>
          </p:spPr>
        </p:cxnSp>
        <p:cxnSp>
          <p:nvCxnSpPr>
            <p:cNvPr id="929" name="Google Shape;929;p34"/>
            <p:cNvCxnSpPr/>
            <p:nvPr/>
          </p:nvCxnSpPr>
          <p:spPr>
            <a:xfrm>
              <a:off x="1712896" y="2809278"/>
              <a:ext cx="472200" cy="1257900"/>
            </a:xfrm>
            <a:prstGeom prst="straightConnector1">
              <a:avLst/>
            </a:prstGeom>
            <a:noFill/>
            <a:ln w="9525" cap="flat" cmpd="sng">
              <a:solidFill>
                <a:srgbClr val="000000"/>
              </a:solidFill>
              <a:prstDash val="solid"/>
              <a:round/>
              <a:headEnd type="none" w="med" len="med"/>
              <a:tailEnd type="triangle" w="med" len="med"/>
            </a:ln>
          </p:spPr>
        </p:cxnSp>
        <p:cxnSp>
          <p:nvCxnSpPr>
            <p:cNvPr id="930" name="Google Shape;930;p34"/>
            <p:cNvCxnSpPr/>
            <p:nvPr/>
          </p:nvCxnSpPr>
          <p:spPr>
            <a:xfrm rot="10800000" flipH="1">
              <a:off x="1712827" y="2809428"/>
              <a:ext cx="471000" cy="628800"/>
            </a:xfrm>
            <a:prstGeom prst="straightConnector1">
              <a:avLst/>
            </a:prstGeom>
            <a:noFill/>
            <a:ln w="9525" cap="flat" cmpd="sng">
              <a:solidFill>
                <a:srgbClr val="000000"/>
              </a:solidFill>
              <a:prstDash val="solid"/>
              <a:round/>
              <a:headEnd type="none" w="med" len="med"/>
              <a:tailEnd type="triangle" w="med" len="med"/>
            </a:ln>
          </p:spPr>
        </p:cxnSp>
        <p:cxnSp>
          <p:nvCxnSpPr>
            <p:cNvPr id="931" name="Google Shape;931;p34"/>
            <p:cNvCxnSpPr/>
            <p:nvPr/>
          </p:nvCxnSpPr>
          <p:spPr>
            <a:xfrm>
              <a:off x="1712827" y="3438228"/>
              <a:ext cx="471000" cy="0"/>
            </a:xfrm>
            <a:prstGeom prst="straightConnector1">
              <a:avLst/>
            </a:prstGeom>
            <a:noFill/>
            <a:ln w="9525" cap="flat" cmpd="sng">
              <a:solidFill>
                <a:srgbClr val="000000"/>
              </a:solidFill>
              <a:prstDash val="solid"/>
              <a:round/>
              <a:headEnd type="none" w="med" len="med"/>
              <a:tailEnd type="triangle" w="med" len="med"/>
            </a:ln>
          </p:spPr>
        </p:cxnSp>
        <p:cxnSp>
          <p:nvCxnSpPr>
            <p:cNvPr id="932" name="Google Shape;932;p34"/>
            <p:cNvCxnSpPr/>
            <p:nvPr/>
          </p:nvCxnSpPr>
          <p:spPr>
            <a:xfrm>
              <a:off x="1712827" y="3438228"/>
              <a:ext cx="472200" cy="629100"/>
            </a:xfrm>
            <a:prstGeom prst="straightConnector1">
              <a:avLst/>
            </a:prstGeom>
            <a:noFill/>
            <a:ln w="9525" cap="flat" cmpd="sng">
              <a:solidFill>
                <a:srgbClr val="000000"/>
              </a:solidFill>
              <a:prstDash val="solid"/>
              <a:round/>
              <a:headEnd type="none" w="med" len="med"/>
              <a:tailEnd type="triangle" w="med" len="med"/>
            </a:ln>
          </p:spPr>
        </p:cxnSp>
        <p:cxnSp>
          <p:nvCxnSpPr>
            <p:cNvPr id="933" name="Google Shape;933;p34"/>
            <p:cNvCxnSpPr/>
            <p:nvPr/>
          </p:nvCxnSpPr>
          <p:spPr>
            <a:xfrm rot="10800000" flipH="1">
              <a:off x="1714177" y="2809278"/>
              <a:ext cx="469500" cy="1257900"/>
            </a:xfrm>
            <a:prstGeom prst="straightConnector1">
              <a:avLst/>
            </a:prstGeom>
            <a:noFill/>
            <a:ln w="9525" cap="flat" cmpd="sng">
              <a:solidFill>
                <a:srgbClr val="000000"/>
              </a:solidFill>
              <a:prstDash val="solid"/>
              <a:round/>
              <a:headEnd type="none" w="med" len="med"/>
              <a:tailEnd type="triangle" w="med" len="med"/>
            </a:ln>
          </p:spPr>
        </p:cxnSp>
        <p:cxnSp>
          <p:nvCxnSpPr>
            <p:cNvPr id="934" name="Google Shape;934;p34"/>
            <p:cNvCxnSpPr/>
            <p:nvPr/>
          </p:nvCxnSpPr>
          <p:spPr>
            <a:xfrm rot="10800000" flipH="1">
              <a:off x="1714177" y="3438078"/>
              <a:ext cx="469500" cy="629100"/>
            </a:xfrm>
            <a:prstGeom prst="straightConnector1">
              <a:avLst/>
            </a:prstGeom>
            <a:noFill/>
            <a:ln w="9525" cap="flat" cmpd="sng">
              <a:solidFill>
                <a:srgbClr val="000000"/>
              </a:solidFill>
              <a:prstDash val="solid"/>
              <a:round/>
              <a:headEnd type="none" w="med" len="med"/>
              <a:tailEnd type="triangle" w="med" len="med"/>
            </a:ln>
          </p:spPr>
        </p:cxnSp>
        <p:cxnSp>
          <p:nvCxnSpPr>
            <p:cNvPr id="935" name="Google Shape;935;p34"/>
            <p:cNvCxnSpPr/>
            <p:nvPr/>
          </p:nvCxnSpPr>
          <p:spPr>
            <a:xfrm>
              <a:off x="1714177" y="4067178"/>
              <a:ext cx="471000" cy="0"/>
            </a:xfrm>
            <a:prstGeom prst="straightConnector1">
              <a:avLst/>
            </a:prstGeom>
            <a:noFill/>
            <a:ln w="9525" cap="flat" cmpd="sng">
              <a:solidFill>
                <a:srgbClr val="000000"/>
              </a:solidFill>
              <a:prstDash val="solid"/>
              <a:round/>
              <a:headEnd type="none" w="med" len="med"/>
              <a:tailEnd type="triangle" w="med" len="med"/>
            </a:ln>
          </p:spPr>
        </p:cxnSp>
        <p:sp>
          <p:nvSpPr>
            <p:cNvPr id="936" name="Google Shape;936;p34"/>
            <p:cNvSpPr/>
            <p:nvPr/>
          </p:nvSpPr>
          <p:spPr>
            <a:xfrm>
              <a:off x="6711627" y="3200553"/>
              <a:ext cx="467400" cy="475200"/>
            </a:xfrm>
            <a:prstGeom prst="ellipse">
              <a:avLst/>
            </a:prstGeom>
            <a:solidFill>
              <a:srgbClr val="F4CCCC"/>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endParaRPr sz="1600">
                <a:solidFill>
                  <a:schemeClr val="dk1"/>
                </a:solidFill>
              </a:endParaRPr>
            </a:p>
          </p:txBody>
        </p:sp>
        <p:cxnSp>
          <p:nvCxnSpPr>
            <p:cNvPr id="937" name="Google Shape;937;p34"/>
            <p:cNvCxnSpPr>
              <a:stCxn id="890" idx="6"/>
              <a:endCxn id="936" idx="1"/>
            </p:cNvCxnSpPr>
            <p:nvPr/>
          </p:nvCxnSpPr>
          <p:spPr>
            <a:xfrm>
              <a:off x="6405927" y="2809353"/>
              <a:ext cx="374100" cy="460800"/>
            </a:xfrm>
            <a:prstGeom prst="straightConnector1">
              <a:avLst/>
            </a:prstGeom>
            <a:noFill/>
            <a:ln w="9525" cap="flat" cmpd="sng">
              <a:solidFill>
                <a:srgbClr val="000000"/>
              </a:solidFill>
              <a:prstDash val="solid"/>
              <a:round/>
              <a:headEnd type="none" w="med" len="med"/>
              <a:tailEnd type="triangle" w="med" len="med"/>
            </a:ln>
          </p:spPr>
        </p:cxnSp>
        <p:cxnSp>
          <p:nvCxnSpPr>
            <p:cNvPr id="938" name="Google Shape;938;p34"/>
            <p:cNvCxnSpPr>
              <a:stCxn id="891" idx="6"/>
              <a:endCxn id="936" idx="2"/>
            </p:cNvCxnSpPr>
            <p:nvPr/>
          </p:nvCxnSpPr>
          <p:spPr>
            <a:xfrm>
              <a:off x="6405927" y="3438303"/>
              <a:ext cx="305700" cy="0"/>
            </a:xfrm>
            <a:prstGeom prst="straightConnector1">
              <a:avLst/>
            </a:prstGeom>
            <a:noFill/>
            <a:ln w="9525" cap="flat" cmpd="sng">
              <a:solidFill>
                <a:srgbClr val="000000"/>
              </a:solidFill>
              <a:prstDash val="solid"/>
              <a:round/>
              <a:headEnd type="none" w="med" len="med"/>
              <a:tailEnd type="triangle" w="med" len="med"/>
            </a:ln>
          </p:spPr>
        </p:cxnSp>
        <p:cxnSp>
          <p:nvCxnSpPr>
            <p:cNvPr id="939" name="Google Shape;939;p34"/>
            <p:cNvCxnSpPr>
              <a:stCxn id="892" idx="6"/>
              <a:endCxn id="936" idx="3"/>
            </p:cNvCxnSpPr>
            <p:nvPr/>
          </p:nvCxnSpPr>
          <p:spPr>
            <a:xfrm rot="10800000" flipH="1">
              <a:off x="6407277" y="3606153"/>
              <a:ext cx="372900" cy="461100"/>
            </a:xfrm>
            <a:prstGeom prst="straightConnector1">
              <a:avLst/>
            </a:prstGeom>
            <a:noFill/>
            <a:ln w="9525" cap="flat" cmpd="sng">
              <a:solidFill>
                <a:srgbClr val="000000"/>
              </a:solidFill>
              <a:prstDash val="solid"/>
              <a:round/>
              <a:headEnd type="none" w="med" len="med"/>
              <a:tailEnd type="triangle" w="med" len="med"/>
            </a:ln>
          </p:spPr>
        </p:cxnSp>
        <p:cxnSp>
          <p:nvCxnSpPr>
            <p:cNvPr id="940" name="Google Shape;940;p34"/>
            <p:cNvCxnSpPr>
              <a:stCxn id="936" idx="6"/>
            </p:cNvCxnSpPr>
            <p:nvPr/>
          </p:nvCxnSpPr>
          <p:spPr>
            <a:xfrm rot="10800000" flipH="1">
              <a:off x="7179027" y="3431553"/>
              <a:ext cx="329100" cy="6600"/>
            </a:xfrm>
            <a:prstGeom prst="straightConnector1">
              <a:avLst/>
            </a:prstGeom>
            <a:noFill/>
            <a:ln w="9525" cap="flat" cmpd="sng">
              <a:solidFill>
                <a:srgbClr val="000000"/>
              </a:solidFill>
              <a:prstDash val="solid"/>
              <a:round/>
              <a:headEnd type="none" w="med" len="med"/>
              <a:tailEnd type="triangle" w="med" len="med"/>
            </a:ln>
          </p:spPr>
        </p:cxnSp>
        <p:sp>
          <p:nvSpPr>
            <p:cNvPr id="941" name="Google Shape;941;p34"/>
            <p:cNvSpPr txBox="1"/>
            <p:nvPr/>
          </p:nvSpPr>
          <p:spPr>
            <a:xfrm>
              <a:off x="1283000" y="3367200"/>
              <a:ext cx="467400" cy="287700"/>
            </a:xfrm>
            <a:prstGeom prst="rect">
              <a:avLst/>
            </a:prstGeom>
            <a:noFill/>
            <a:ln>
              <a:noFill/>
            </a:ln>
          </p:spPr>
          <p:txBody>
            <a:bodyPr spcFirstLastPara="1" wrap="square" lIns="91425" tIns="0" rIns="91425" bIns="0" anchor="t" anchorCtr="0">
              <a:noAutofit/>
            </a:bodyPr>
            <a:lstStyle/>
            <a:p>
              <a:pPr marL="0" lvl="0" indent="0" algn="l" rtl="0">
                <a:spcBef>
                  <a:spcPts val="0"/>
                </a:spcBef>
                <a:spcAft>
                  <a:spcPts val="0"/>
                </a:spcAft>
                <a:buNone/>
              </a:pPr>
              <a:r>
                <a:rPr lang="en" sz="1100">
                  <a:latin typeface="Consolas"/>
                  <a:ea typeface="Consolas"/>
                  <a:cs typeface="Consolas"/>
                  <a:sym typeface="Consolas"/>
                </a:rPr>
                <a:t>x</a:t>
              </a:r>
              <a:r>
                <a:rPr lang="en" sz="1100" baseline="-25000">
                  <a:latin typeface="Consolas"/>
                  <a:ea typeface="Consolas"/>
                  <a:cs typeface="Consolas"/>
                  <a:sym typeface="Consolas"/>
                </a:rPr>
                <a:t>[2]</a:t>
              </a:r>
              <a:endParaRPr sz="1100" baseline="-25000">
                <a:latin typeface="Consolas"/>
                <a:ea typeface="Consolas"/>
                <a:cs typeface="Consolas"/>
                <a:sym typeface="Consolas"/>
              </a:endParaRPr>
            </a:p>
          </p:txBody>
        </p:sp>
        <p:sp>
          <p:nvSpPr>
            <p:cNvPr id="942" name="Google Shape;942;p34"/>
            <p:cNvSpPr txBox="1"/>
            <p:nvPr/>
          </p:nvSpPr>
          <p:spPr>
            <a:xfrm>
              <a:off x="1283000" y="3936225"/>
              <a:ext cx="467400" cy="287700"/>
            </a:xfrm>
            <a:prstGeom prst="rect">
              <a:avLst/>
            </a:prstGeom>
            <a:noFill/>
            <a:ln>
              <a:noFill/>
            </a:ln>
          </p:spPr>
          <p:txBody>
            <a:bodyPr spcFirstLastPara="1" wrap="square" lIns="91425" tIns="0" rIns="91425" bIns="0" anchor="t" anchorCtr="0">
              <a:noAutofit/>
            </a:bodyPr>
            <a:lstStyle/>
            <a:p>
              <a:pPr marL="0" lvl="0" indent="0" algn="l" rtl="0">
                <a:spcBef>
                  <a:spcPts val="0"/>
                </a:spcBef>
                <a:spcAft>
                  <a:spcPts val="0"/>
                </a:spcAft>
                <a:buNone/>
              </a:pPr>
              <a:r>
                <a:rPr lang="en" sz="1100">
                  <a:latin typeface="Consolas"/>
                  <a:ea typeface="Consolas"/>
                  <a:cs typeface="Consolas"/>
                  <a:sym typeface="Consolas"/>
                </a:rPr>
                <a:t>x</a:t>
              </a:r>
              <a:r>
                <a:rPr lang="en" sz="1100" baseline="-25000">
                  <a:latin typeface="Consolas"/>
                  <a:ea typeface="Consolas"/>
                  <a:cs typeface="Consolas"/>
                  <a:sym typeface="Consolas"/>
                </a:rPr>
                <a:t>[3]</a:t>
              </a:r>
              <a:endParaRPr sz="1100" baseline="-25000">
                <a:latin typeface="Consolas"/>
                <a:ea typeface="Consolas"/>
                <a:cs typeface="Consolas"/>
                <a:sym typeface="Consolas"/>
              </a:endParaRPr>
            </a:p>
          </p:txBody>
        </p:sp>
        <p:sp>
          <p:nvSpPr>
            <p:cNvPr id="943" name="Google Shape;943;p34"/>
            <p:cNvSpPr txBox="1"/>
            <p:nvPr/>
          </p:nvSpPr>
          <p:spPr>
            <a:xfrm>
              <a:off x="1283000" y="2741700"/>
              <a:ext cx="467400" cy="287700"/>
            </a:xfrm>
            <a:prstGeom prst="rect">
              <a:avLst/>
            </a:prstGeom>
            <a:noFill/>
            <a:ln>
              <a:noFill/>
            </a:ln>
          </p:spPr>
          <p:txBody>
            <a:bodyPr spcFirstLastPara="1" wrap="square" lIns="91425" tIns="0" rIns="91425" bIns="0" anchor="t" anchorCtr="0">
              <a:noAutofit/>
            </a:bodyPr>
            <a:lstStyle/>
            <a:p>
              <a:pPr marL="0" lvl="0" indent="0" algn="l" rtl="0">
                <a:spcBef>
                  <a:spcPts val="0"/>
                </a:spcBef>
                <a:spcAft>
                  <a:spcPts val="0"/>
                </a:spcAft>
                <a:buNone/>
              </a:pPr>
              <a:r>
                <a:rPr lang="en" sz="1100">
                  <a:latin typeface="Consolas"/>
                  <a:ea typeface="Consolas"/>
                  <a:cs typeface="Consolas"/>
                  <a:sym typeface="Consolas"/>
                </a:rPr>
                <a:t>x</a:t>
              </a:r>
              <a:r>
                <a:rPr lang="en" sz="1100" baseline="-25000">
                  <a:latin typeface="Consolas"/>
                  <a:ea typeface="Consolas"/>
                  <a:cs typeface="Consolas"/>
                  <a:sym typeface="Consolas"/>
                </a:rPr>
                <a:t>[1]</a:t>
              </a:r>
              <a:endParaRPr sz="1100" baseline="-25000">
                <a:latin typeface="Consolas"/>
                <a:ea typeface="Consolas"/>
                <a:cs typeface="Consolas"/>
                <a:sym typeface="Consolas"/>
              </a:endParaRPr>
            </a:p>
          </p:txBody>
        </p:sp>
        <p:cxnSp>
          <p:nvCxnSpPr>
            <p:cNvPr id="944" name="Google Shape;944;p34"/>
            <p:cNvCxnSpPr>
              <a:endCxn id="883" idx="2"/>
            </p:cNvCxnSpPr>
            <p:nvPr/>
          </p:nvCxnSpPr>
          <p:spPr>
            <a:xfrm>
              <a:off x="2652721" y="2809353"/>
              <a:ext cx="472200" cy="1257900"/>
            </a:xfrm>
            <a:prstGeom prst="straightConnector1">
              <a:avLst/>
            </a:prstGeom>
            <a:noFill/>
            <a:ln w="9525" cap="flat" cmpd="sng">
              <a:solidFill>
                <a:srgbClr val="F4CCCC"/>
              </a:solidFill>
              <a:prstDash val="dot"/>
              <a:round/>
              <a:headEnd type="none" w="med" len="med"/>
              <a:tailEnd type="none" w="med" len="med"/>
            </a:ln>
          </p:spPr>
        </p:cxnSp>
        <p:cxnSp>
          <p:nvCxnSpPr>
            <p:cNvPr id="945" name="Google Shape;945;p34"/>
            <p:cNvCxnSpPr>
              <a:stCxn id="880" idx="6"/>
              <a:endCxn id="883" idx="2"/>
            </p:cNvCxnSpPr>
            <p:nvPr/>
          </p:nvCxnSpPr>
          <p:spPr>
            <a:xfrm>
              <a:off x="2654002" y="4067253"/>
              <a:ext cx="471000" cy="0"/>
            </a:xfrm>
            <a:prstGeom prst="straightConnector1">
              <a:avLst/>
            </a:prstGeom>
            <a:noFill/>
            <a:ln w="9525" cap="flat" cmpd="sng">
              <a:solidFill>
                <a:srgbClr val="F4CCCC"/>
              </a:solidFill>
              <a:prstDash val="dot"/>
              <a:round/>
              <a:headEnd type="none" w="med" len="med"/>
              <a:tailEnd type="none" w="med" len="med"/>
            </a:ln>
          </p:spPr>
        </p:cxnSp>
      </p:grpSp>
      <p:sp>
        <p:nvSpPr>
          <p:cNvPr id="946" name="Google Shape;946;p34"/>
          <p:cNvSpPr txBox="1"/>
          <p:nvPr/>
        </p:nvSpPr>
        <p:spPr>
          <a:xfrm>
            <a:off x="6504425" y="932250"/>
            <a:ext cx="467400" cy="287700"/>
          </a:xfrm>
          <a:prstGeom prst="rect">
            <a:avLst/>
          </a:prstGeom>
          <a:noFill/>
          <a:ln>
            <a:noFill/>
          </a:ln>
        </p:spPr>
        <p:txBody>
          <a:bodyPr spcFirstLastPara="1" wrap="square" lIns="91425" tIns="0" rIns="91425" bIns="0" anchor="t" anchorCtr="0">
            <a:noAutofit/>
          </a:bodyPr>
          <a:lstStyle/>
          <a:p>
            <a:pPr marL="0" lvl="0" indent="0" algn="l" rtl="0">
              <a:spcBef>
                <a:spcPts val="0"/>
              </a:spcBef>
              <a:spcAft>
                <a:spcPts val="0"/>
              </a:spcAft>
              <a:buNone/>
            </a:pPr>
            <a:r>
              <a:rPr lang="en" sz="1100">
                <a:latin typeface="Consolas"/>
                <a:ea typeface="Consolas"/>
                <a:cs typeface="Consolas"/>
                <a:sym typeface="Consolas"/>
              </a:rPr>
              <a:t>a</a:t>
            </a:r>
            <a:r>
              <a:rPr lang="en" sz="1100" baseline="-25000">
                <a:latin typeface="Consolas"/>
                <a:ea typeface="Consolas"/>
                <a:cs typeface="Consolas"/>
                <a:sym typeface="Consolas"/>
              </a:rPr>
              <a:t>[L]</a:t>
            </a:r>
            <a:endParaRPr sz="1100" baseline="-25000">
              <a:latin typeface="Consolas"/>
              <a:ea typeface="Consolas"/>
              <a:cs typeface="Consolas"/>
              <a:sym typeface="Consolas"/>
            </a:endParaRPr>
          </a:p>
        </p:txBody>
      </p:sp>
      <p:cxnSp>
        <p:nvCxnSpPr>
          <p:cNvPr id="947" name="Google Shape;947;p34"/>
          <p:cNvCxnSpPr/>
          <p:nvPr/>
        </p:nvCxnSpPr>
        <p:spPr>
          <a:xfrm rot="10800000">
            <a:off x="1814145" y="4620452"/>
            <a:ext cx="1828800" cy="9000"/>
          </a:xfrm>
          <a:prstGeom prst="straightConnector1">
            <a:avLst/>
          </a:prstGeom>
          <a:noFill/>
          <a:ln w="9525" cap="flat" cmpd="sng">
            <a:solidFill>
              <a:schemeClr val="dk2"/>
            </a:solidFill>
            <a:prstDash val="solid"/>
            <a:round/>
            <a:headEnd type="triangle" w="med" len="med"/>
            <a:tailEnd type="none" w="med" len="med"/>
          </a:ln>
        </p:spPr>
      </p:cxnSp>
      <p:sp>
        <p:nvSpPr>
          <p:cNvPr id="948" name="Google Shape;948;p34"/>
          <p:cNvSpPr/>
          <p:nvPr/>
        </p:nvSpPr>
        <p:spPr>
          <a:xfrm>
            <a:off x="2344750" y="4131782"/>
            <a:ext cx="60600" cy="75900"/>
          </a:xfrm>
          <a:prstGeom prst="ellipse">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949;p34"/>
          <p:cNvSpPr/>
          <p:nvPr/>
        </p:nvSpPr>
        <p:spPr>
          <a:xfrm>
            <a:off x="2589580" y="4120590"/>
            <a:ext cx="60600" cy="75900"/>
          </a:xfrm>
          <a:prstGeom prst="ellipse">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 name="Google Shape;950;p34"/>
          <p:cNvSpPr/>
          <p:nvPr/>
        </p:nvSpPr>
        <p:spPr>
          <a:xfrm>
            <a:off x="2574057" y="3932313"/>
            <a:ext cx="60600" cy="75900"/>
          </a:xfrm>
          <a:prstGeom prst="ellipse">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 name="Google Shape;951;p34"/>
          <p:cNvSpPr/>
          <p:nvPr/>
        </p:nvSpPr>
        <p:spPr>
          <a:xfrm>
            <a:off x="2225516" y="3681328"/>
            <a:ext cx="60600" cy="75900"/>
          </a:xfrm>
          <a:prstGeom prst="ellipse">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34"/>
          <p:cNvSpPr/>
          <p:nvPr/>
        </p:nvSpPr>
        <p:spPr>
          <a:xfrm>
            <a:off x="2317239" y="3540120"/>
            <a:ext cx="60600" cy="75900"/>
          </a:xfrm>
          <a:prstGeom prst="ellipse">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953;p34"/>
          <p:cNvSpPr/>
          <p:nvPr/>
        </p:nvSpPr>
        <p:spPr>
          <a:xfrm>
            <a:off x="2087932" y="3634259"/>
            <a:ext cx="60600" cy="75900"/>
          </a:xfrm>
          <a:prstGeom prst="ellipse">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954;p34"/>
          <p:cNvSpPr txBox="1"/>
          <p:nvPr/>
        </p:nvSpPr>
        <p:spPr>
          <a:xfrm>
            <a:off x="2960525" y="4529328"/>
            <a:ext cx="571800" cy="353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a:latin typeface="Consolas"/>
                <a:ea typeface="Consolas"/>
                <a:cs typeface="Consolas"/>
                <a:sym typeface="Consolas"/>
              </a:rPr>
              <a:t>x1</a:t>
            </a:r>
            <a:endParaRPr sz="1200">
              <a:latin typeface="Consolas"/>
              <a:ea typeface="Consolas"/>
              <a:cs typeface="Consolas"/>
              <a:sym typeface="Consolas"/>
            </a:endParaRPr>
          </a:p>
        </p:txBody>
      </p:sp>
      <p:sp>
        <p:nvSpPr>
          <p:cNvPr id="955" name="Google Shape;955;p34"/>
          <p:cNvSpPr txBox="1"/>
          <p:nvPr/>
        </p:nvSpPr>
        <p:spPr>
          <a:xfrm rot="-5400000">
            <a:off x="1518400" y="3316275"/>
            <a:ext cx="571800" cy="353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a:latin typeface="Consolas"/>
                <a:ea typeface="Consolas"/>
                <a:cs typeface="Consolas"/>
                <a:sym typeface="Consolas"/>
              </a:rPr>
              <a:t>x2</a:t>
            </a:r>
            <a:endParaRPr sz="1200">
              <a:latin typeface="Consolas"/>
              <a:ea typeface="Consolas"/>
              <a:cs typeface="Consolas"/>
              <a:sym typeface="Consolas"/>
            </a:endParaRPr>
          </a:p>
        </p:txBody>
      </p:sp>
      <p:cxnSp>
        <p:nvCxnSpPr>
          <p:cNvPr id="956" name="Google Shape;956;p34"/>
          <p:cNvCxnSpPr/>
          <p:nvPr/>
        </p:nvCxnSpPr>
        <p:spPr>
          <a:xfrm rot="10800000" flipH="1">
            <a:off x="1898275" y="2498825"/>
            <a:ext cx="12000" cy="2241000"/>
          </a:xfrm>
          <a:prstGeom prst="straightConnector1">
            <a:avLst/>
          </a:prstGeom>
          <a:noFill/>
          <a:ln w="9525" cap="flat" cmpd="sng">
            <a:solidFill>
              <a:schemeClr val="dk2"/>
            </a:solidFill>
            <a:prstDash val="solid"/>
            <a:round/>
            <a:headEnd type="none" w="med" len="med"/>
            <a:tailEnd type="triangle" w="med" len="med"/>
          </a:ln>
        </p:spPr>
      </p:cxnSp>
      <p:sp>
        <p:nvSpPr>
          <p:cNvPr id="957" name="Google Shape;957;p34"/>
          <p:cNvSpPr/>
          <p:nvPr/>
        </p:nvSpPr>
        <p:spPr>
          <a:xfrm>
            <a:off x="2878782" y="4131763"/>
            <a:ext cx="60600" cy="75900"/>
          </a:xfrm>
          <a:prstGeom prst="ellipse">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 name="Google Shape;958;p34"/>
          <p:cNvSpPr/>
          <p:nvPr/>
        </p:nvSpPr>
        <p:spPr>
          <a:xfrm>
            <a:off x="2316532" y="3862859"/>
            <a:ext cx="60600" cy="75900"/>
          </a:xfrm>
          <a:prstGeom prst="ellipse">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959;p34"/>
          <p:cNvSpPr/>
          <p:nvPr/>
        </p:nvSpPr>
        <p:spPr>
          <a:xfrm>
            <a:off x="2530316" y="3605128"/>
            <a:ext cx="60600" cy="75900"/>
          </a:xfrm>
          <a:prstGeom prst="ellipse">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960;p34"/>
          <p:cNvSpPr/>
          <p:nvPr/>
        </p:nvSpPr>
        <p:spPr>
          <a:xfrm>
            <a:off x="2622039" y="3463920"/>
            <a:ext cx="60600" cy="75900"/>
          </a:xfrm>
          <a:prstGeom prst="ellipse">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34"/>
          <p:cNvSpPr/>
          <p:nvPr/>
        </p:nvSpPr>
        <p:spPr>
          <a:xfrm>
            <a:off x="2621332" y="3786659"/>
            <a:ext cx="60600" cy="75900"/>
          </a:xfrm>
          <a:prstGeom prst="ellipse">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 name="Google Shape;962;p34"/>
          <p:cNvSpPr/>
          <p:nvPr/>
        </p:nvSpPr>
        <p:spPr>
          <a:xfrm>
            <a:off x="2911316" y="3681328"/>
            <a:ext cx="60600" cy="75900"/>
          </a:xfrm>
          <a:prstGeom prst="ellipse">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 name="Google Shape;963;p34"/>
          <p:cNvSpPr/>
          <p:nvPr/>
        </p:nvSpPr>
        <p:spPr>
          <a:xfrm>
            <a:off x="3003039" y="3540120"/>
            <a:ext cx="60600" cy="75900"/>
          </a:xfrm>
          <a:prstGeom prst="ellipse">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 name="Google Shape;964;p34"/>
          <p:cNvSpPr/>
          <p:nvPr/>
        </p:nvSpPr>
        <p:spPr>
          <a:xfrm>
            <a:off x="3002332" y="3862859"/>
            <a:ext cx="60600" cy="75900"/>
          </a:xfrm>
          <a:prstGeom prst="ellipse">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 name="Google Shape;965;p34"/>
          <p:cNvSpPr/>
          <p:nvPr/>
        </p:nvSpPr>
        <p:spPr>
          <a:xfrm>
            <a:off x="2835116" y="3224128"/>
            <a:ext cx="60600" cy="75900"/>
          </a:xfrm>
          <a:prstGeom prst="ellipse">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 name="Google Shape;966;p34"/>
          <p:cNvSpPr/>
          <p:nvPr/>
        </p:nvSpPr>
        <p:spPr>
          <a:xfrm>
            <a:off x="2926132" y="3405659"/>
            <a:ext cx="60600" cy="75900"/>
          </a:xfrm>
          <a:prstGeom prst="ellipse">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 name="Google Shape;967;p34"/>
          <p:cNvSpPr/>
          <p:nvPr/>
        </p:nvSpPr>
        <p:spPr>
          <a:xfrm>
            <a:off x="2606516" y="3224128"/>
            <a:ext cx="60600" cy="75900"/>
          </a:xfrm>
          <a:prstGeom prst="ellipse">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34"/>
          <p:cNvSpPr/>
          <p:nvPr/>
        </p:nvSpPr>
        <p:spPr>
          <a:xfrm>
            <a:off x="2454116" y="3147928"/>
            <a:ext cx="60600" cy="75900"/>
          </a:xfrm>
          <a:prstGeom prst="ellipse">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34"/>
          <p:cNvSpPr/>
          <p:nvPr/>
        </p:nvSpPr>
        <p:spPr>
          <a:xfrm>
            <a:off x="2545839" y="3006720"/>
            <a:ext cx="60600" cy="75900"/>
          </a:xfrm>
          <a:prstGeom prst="ellipse">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970;p34"/>
          <p:cNvSpPr/>
          <p:nvPr/>
        </p:nvSpPr>
        <p:spPr>
          <a:xfrm>
            <a:off x="2269257" y="3398913"/>
            <a:ext cx="60600" cy="75900"/>
          </a:xfrm>
          <a:prstGeom prst="ellipse">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971;p34"/>
          <p:cNvSpPr/>
          <p:nvPr/>
        </p:nvSpPr>
        <p:spPr>
          <a:xfrm>
            <a:off x="2301716" y="3224128"/>
            <a:ext cx="60600" cy="75900"/>
          </a:xfrm>
          <a:prstGeom prst="ellipse">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 name="Google Shape;972;p34"/>
          <p:cNvSpPr/>
          <p:nvPr/>
        </p:nvSpPr>
        <p:spPr>
          <a:xfrm>
            <a:off x="2392732" y="3405659"/>
            <a:ext cx="60600" cy="75900"/>
          </a:xfrm>
          <a:prstGeom prst="ellipse">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 name="Google Shape;973;p34"/>
          <p:cNvSpPr/>
          <p:nvPr/>
        </p:nvSpPr>
        <p:spPr>
          <a:xfrm>
            <a:off x="2469639" y="3463920"/>
            <a:ext cx="60600" cy="75900"/>
          </a:xfrm>
          <a:prstGeom prst="ellipse">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 name="Google Shape;974;p34"/>
          <p:cNvSpPr/>
          <p:nvPr/>
        </p:nvSpPr>
        <p:spPr>
          <a:xfrm>
            <a:off x="3307839" y="3463920"/>
            <a:ext cx="60600" cy="75900"/>
          </a:xfrm>
          <a:prstGeom prst="ellipse">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 name="Google Shape;975;p34"/>
          <p:cNvSpPr/>
          <p:nvPr/>
        </p:nvSpPr>
        <p:spPr>
          <a:xfrm>
            <a:off x="3139916" y="3452728"/>
            <a:ext cx="60600" cy="75900"/>
          </a:xfrm>
          <a:prstGeom prst="ellipse">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 name="Google Shape;976;p34"/>
          <p:cNvSpPr/>
          <p:nvPr/>
        </p:nvSpPr>
        <p:spPr>
          <a:xfrm>
            <a:off x="3307839" y="3235320"/>
            <a:ext cx="60600" cy="75900"/>
          </a:xfrm>
          <a:prstGeom prst="ellipse">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 name="Google Shape;977;p34"/>
          <p:cNvSpPr/>
          <p:nvPr/>
        </p:nvSpPr>
        <p:spPr>
          <a:xfrm>
            <a:off x="3063716" y="3986128"/>
            <a:ext cx="60600" cy="75900"/>
          </a:xfrm>
          <a:prstGeom prst="ellipse">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 name="Google Shape;978;p34"/>
          <p:cNvSpPr/>
          <p:nvPr/>
        </p:nvSpPr>
        <p:spPr>
          <a:xfrm>
            <a:off x="3231639" y="3921120"/>
            <a:ext cx="60600" cy="75900"/>
          </a:xfrm>
          <a:prstGeom prst="ellipse">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 name="Google Shape;979;p34"/>
          <p:cNvSpPr/>
          <p:nvPr/>
        </p:nvSpPr>
        <p:spPr>
          <a:xfrm>
            <a:off x="3139916" y="3833728"/>
            <a:ext cx="60600" cy="75900"/>
          </a:xfrm>
          <a:prstGeom prst="ellipse">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 name="Google Shape;980;p34"/>
          <p:cNvSpPr/>
          <p:nvPr/>
        </p:nvSpPr>
        <p:spPr>
          <a:xfrm>
            <a:off x="3231639" y="3692520"/>
            <a:ext cx="60600" cy="75900"/>
          </a:xfrm>
          <a:prstGeom prst="ellipse">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 name="Google Shape;981;p34"/>
          <p:cNvSpPr/>
          <p:nvPr/>
        </p:nvSpPr>
        <p:spPr>
          <a:xfrm>
            <a:off x="3154732" y="4167659"/>
            <a:ext cx="60600" cy="75900"/>
          </a:xfrm>
          <a:prstGeom prst="ellipse">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 name="Google Shape;982;p34"/>
          <p:cNvSpPr/>
          <p:nvPr/>
        </p:nvSpPr>
        <p:spPr>
          <a:xfrm>
            <a:off x="2926839" y="3997320"/>
            <a:ext cx="60600" cy="75900"/>
          </a:xfrm>
          <a:prstGeom prst="ellipse">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 name="Google Shape;983;p34"/>
          <p:cNvSpPr/>
          <p:nvPr/>
        </p:nvSpPr>
        <p:spPr>
          <a:xfrm>
            <a:off x="2682716" y="3071728"/>
            <a:ext cx="60600" cy="75900"/>
          </a:xfrm>
          <a:prstGeom prst="ellipse">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 name="Google Shape;984;p34"/>
          <p:cNvSpPr/>
          <p:nvPr/>
        </p:nvSpPr>
        <p:spPr>
          <a:xfrm>
            <a:off x="2850639" y="3006720"/>
            <a:ext cx="60600" cy="75900"/>
          </a:xfrm>
          <a:prstGeom prst="ellipse">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 name="Google Shape;985;p34"/>
          <p:cNvSpPr/>
          <p:nvPr/>
        </p:nvSpPr>
        <p:spPr>
          <a:xfrm>
            <a:off x="3216116" y="3300328"/>
            <a:ext cx="60600" cy="75900"/>
          </a:xfrm>
          <a:prstGeom prst="ellipse">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 name="Google Shape;986;p34"/>
          <p:cNvSpPr/>
          <p:nvPr/>
        </p:nvSpPr>
        <p:spPr>
          <a:xfrm>
            <a:off x="2987516" y="3300328"/>
            <a:ext cx="60600" cy="75900"/>
          </a:xfrm>
          <a:prstGeom prst="ellipse">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 name="Google Shape;987;p34"/>
          <p:cNvSpPr/>
          <p:nvPr/>
        </p:nvSpPr>
        <p:spPr>
          <a:xfrm>
            <a:off x="2835116" y="2843128"/>
            <a:ext cx="60600" cy="75900"/>
          </a:xfrm>
          <a:prstGeom prst="ellipse">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 name="Google Shape;988;p34"/>
          <p:cNvSpPr/>
          <p:nvPr/>
        </p:nvSpPr>
        <p:spPr>
          <a:xfrm>
            <a:off x="3003039" y="2854320"/>
            <a:ext cx="60600" cy="75900"/>
          </a:xfrm>
          <a:prstGeom prst="ellipse">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 name="Google Shape;989;p34"/>
          <p:cNvSpPr/>
          <p:nvPr/>
        </p:nvSpPr>
        <p:spPr>
          <a:xfrm>
            <a:off x="2758916" y="3528928"/>
            <a:ext cx="60600" cy="75900"/>
          </a:xfrm>
          <a:prstGeom prst="ellipse">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 name="Google Shape;990;p34"/>
          <p:cNvSpPr/>
          <p:nvPr/>
        </p:nvSpPr>
        <p:spPr>
          <a:xfrm>
            <a:off x="3063716" y="3147928"/>
            <a:ext cx="60600" cy="75900"/>
          </a:xfrm>
          <a:prstGeom prst="ellipse">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 name="Google Shape;991;p34"/>
          <p:cNvSpPr/>
          <p:nvPr/>
        </p:nvSpPr>
        <p:spPr>
          <a:xfrm>
            <a:off x="3155439" y="3006720"/>
            <a:ext cx="60600" cy="75900"/>
          </a:xfrm>
          <a:prstGeom prst="ellipse">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 name="Google Shape;992;p34"/>
          <p:cNvSpPr/>
          <p:nvPr/>
        </p:nvSpPr>
        <p:spPr>
          <a:xfrm>
            <a:off x="2225516" y="3909928"/>
            <a:ext cx="60600" cy="75900"/>
          </a:xfrm>
          <a:prstGeom prst="ellipse">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 name="Google Shape;993;p34"/>
          <p:cNvSpPr/>
          <p:nvPr/>
        </p:nvSpPr>
        <p:spPr>
          <a:xfrm>
            <a:off x="2469639" y="3692520"/>
            <a:ext cx="60600" cy="75900"/>
          </a:xfrm>
          <a:prstGeom prst="ellipse">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 name="Google Shape;994;p34"/>
          <p:cNvSpPr/>
          <p:nvPr/>
        </p:nvSpPr>
        <p:spPr>
          <a:xfrm>
            <a:off x="2468932" y="4015259"/>
            <a:ext cx="60600" cy="75900"/>
          </a:xfrm>
          <a:prstGeom prst="ellipse">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 name="Google Shape;995;p34"/>
          <p:cNvSpPr/>
          <p:nvPr/>
        </p:nvSpPr>
        <p:spPr>
          <a:xfrm>
            <a:off x="2774439" y="3921120"/>
            <a:ext cx="60600" cy="75900"/>
          </a:xfrm>
          <a:prstGeom prst="ellipse">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96" name="Google Shape;996;p34"/>
          <p:cNvCxnSpPr/>
          <p:nvPr/>
        </p:nvCxnSpPr>
        <p:spPr>
          <a:xfrm>
            <a:off x="1849075" y="4347225"/>
            <a:ext cx="105900" cy="0"/>
          </a:xfrm>
          <a:prstGeom prst="straightConnector1">
            <a:avLst/>
          </a:prstGeom>
          <a:noFill/>
          <a:ln w="9525" cap="flat" cmpd="sng">
            <a:solidFill>
              <a:schemeClr val="dk2"/>
            </a:solidFill>
            <a:prstDash val="solid"/>
            <a:round/>
            <a:headEnd type="none" w="med" len="med"/>
            <a:tailEnd type="none" w="med" len="med"/>
          </a:ln>
        </p:spPr>
      </p:cxnSp>
      <p:cxnSp>
        <p:nvCxnSpPr>
          <p:cNvPr id="997" name="Google Shape;997;p34"/>
          <p:cNvCxnSpPr/>
          <p:nvPr/>
        </p:nvCxnSpPr>
        <p:spPr>
          <a:xfrm>
            <a:off x="1849075" y="2670825"/>
            <a:ext cx="105900" cy="0"/>
          </a:xfrm>
          <a:prstGeom prst="straightConnector1">
            <a:avLst/>
          </a:prstGeom>
          <a:noFill/>
          <a:ln w="9525" cap="flat" cmpd="sng">
            <a:solidFill>
              <a:schemeClr val="dk2"/>
            </a:solidFill>
            <a:prstDash val="solid"/>
            <a:round/>
            <a:headEnd type="none" w="med" len="med"/>
            <a:tailEnd type="none" w="med" len="med"/>
          </a:ln>
        </p:spPr>
      </p:cxnSp>
      <p:sp>
        <p:nvSpPr>
          <p:cNvPr id="998" name="Google Shape;998;p34"/>
          <p:cNvSpPr/>
          <p:nvPr/>
        </p:nvSpPr>
        <p:spPr>
          <a:xfrm>
            <a:off x="2004656" y="2764814"/>
            <a:ext cx="1455725" cy="1573875"/>
          </a:xfrm>
          <a:custGeom>
            <a:avLst/>
            <a:gdLst/>
            <a:ahLst/>
            <a:cxnLst/>
            <a:rect l="l" t="t" r="r" b="b"/>
            <a:pathLst>
              <a:path w="58229" h="62955" extrusionOk="0">
                <a:moveTo>
                  <a:pt x="5923" y="54508"/>
                </a:moveTo>
                <a:cubicBezTo>
                  <a:pt x="3903" y="50821"/>
                  <a:pt x="-1551" y="45671"/>
                  <a:pt x="469" y="37540"/>
                </a:cubicBezTo>
                <a:cubicBezTo>
                  <a:pt x="2489" y="29410"/>
                  <a:pt x="10418" y="11684"/>
                  <a:pt x="18044" y="5725"/>
                </a:cubicBezTo>
                <a:cubicBezTo>
                  <a:pt x="25670" y="-234"/>
                  <a:pt x="39557" y="-1345"/>
                  <a:pt x="46223" y="1786"/>
                </a:cubicBezTo>
                <a:cubicBezTo>
                  <a:pt x="52889" y="4917"/>
                  <a:pt x="57434" y="14764"/>
                  <a:pt x="58040" y="24511"/>
                </a:cubicBezTo>
                <a:cubicBezTo>
                  <a:pt x="58646" y="34258"/>
                  <a:pt x="57434" y="54408"/>
                  <a:pt x="49859" y="60266"/>
                </a:cubicBezTo>
                <a:cubicBezTo>
                  <a:pt x="42284" y="66124"/>
                  <a:pt x="19912" y="60620"/>
                  <a:pt x="12589" y="59660"/>
                </a:cubicBezTo>
                <a:cubicBezTo>
                  <a:pt x="5266" y="58700"/>
                  <a:pt x="7943" y="58195"/>
                  <a:pt x="5923" y="54508"/>
                </a:cubicBezTo>
                <a:close/>
              </a:path>
            </a:pathLst>
          </a:custGeom>
          <a:noFill/>
          <a:ln w="9525" cap="flat" cmpd="sng">
            <a:solidFill>
              <a:srgbClr val="0000FF"/>
            </a:solidFill>
            <a:prstDash val="dash"/>
            <a:round/>
            <a:headEnd type="none" w="med" len="med"/>
            <a:tailEnd type="none" w="med" len="med"/>
          </a:ln>
        </p:spPr>
      </p:sp>
      <p:cxnSp>
        <p:nvCxnSpPr>
          <p:cNvPr id="999" name="Google Shape;999;p34"/>
          <p:cNvCxnSpPr/>
          <p:nvPr/>
        </p:nvCxnSpPr>
        <p:spPr>
          <a:xfrm>
            <a:off x="2039100" y="4574475"/>
            <a:ext cx="0" cy="136500"/>
          </a:xfrm>
          <a:prstGeom prst="straightConnector1">
            <a:avLst/>
          </a:prstGeom>
          <a:noFill/>
          <a:ln w="9525" cap="flat" cmpd="sng">
            <a:solidFill>
              <a:schemeClr val="dk2"/>
            </a:solidFill>
            <a:prstDash val="solid"/>
            <a:round/>
            <a:headEnd type="none" w="med" len="med"/>
            <a:tailEnd type="none" w="med" len="med"/>
          </a:ln>
        </p:spPr>
      </p:cxnSp>
      <p:cxnSp>
        <p:nvCxnSpPr>
          <p:cNvPr id="1000" name="Google Shape;1000;p34"/>
          <p:cNvCxnSpPr/>
          <p:nvPr/>
        </p:nvCxnSpPr>
        <p:spPr>
          <a:xfrm>
            <a:off x="3410700" y="4574475"/>
            <a:ext cx="0" cy="136500"/>
          </a:xfrm>
          <a:prstGeom prst="straightConnector1">
            <a:avLst/>
          </a:prstGeom>
          <a:noFill/>
          <a:ln w="9525" cap="flat" cmpd="sng">
            <a:solidFill>
              <a:schemeClr val="dk2"/>
            </a:solidFill>
            <a:prstDash val="solid"/>
            <a:round/>
            <a:headEnd type="none" w="med" len="med"/>
            <a:tailEnd type="none" w="med" len="med"/>
          </a:ln>
        </p:spPr>
      </p:cxnSp>
      <p:grpSp>
        <p:nvGrpSpPr>
          <p:cNvPr id="1001" name="Google Shape;1001;p34"/>
          <p:cNvGrpSpPr/>
          <p:nvPr/>
        </p:nvGrpSpPr>
        <p:grpSpPr>
          <a:xfrm>
            <a:off x="4732470" y="2728665"/>
            <a:ext cx="1828800" cy="1828800"/>
            <a:chOff x="3185745" y="2892265"/>
            <a:chExt cx="1828800" cy="1828800"/>
          </a:xfrm>
        </p:grpSpPr>
        <p:cxnSp>
          <p:nvCxnSpPr>
            <p:cNvPr id="1002" name="Google Shape;1002;p34"/>
            <p:cNvCxnSpPr/>
            <p:nvPr/>
          </p:nvCxnSpPr>
          <p:spPr>
            <a:xfrm rot="10800000">
              <a:off x="3185745" y="3862276"/>
              <a:ext cx="1828800" cy="6900"/>
            </a:xfrm>
            <a:prstGeom prst="straightConnector1">
              <a:avLst/>
            </a:prstGeom>
            <a:noFill/>
            <a:ln w="9525" cap="flat" cmpd="sng">
              <a:solidFill>
                <a:schemeClr val="dk2"/>
              </a:solidFill>
              <a:prstDash val="solid"/>
              <a:round/>
              <a:headEnd type="stealth" w="med" len="med"/>
              <a:tailEnd type="stealth" w="med" len="med"/>
            </a:ln>
          </p:spPr>
        </p:cxnSp>
        <p:cxnSp>
          <p:nvCxnSpPr>
            <p:cNvPr id="1003" name="Google Shape;1003;p34"/>
            <p:cNvCxnSpPr/>
            <p:nvPr/>
          </p:nvCxnSpPr>
          <p:spPr>
            <a:xfrm rot="10800000" flipH="1">
              <a:off x="4096388" y="2892265"/>
              <a:ext cx="7500" cy="1828800"/>
            </a:xfrm>
            <a:prstGeom prst="straightConnector1">
              <a:avLst/>
            </a:prstGeom>
            <a:noFill/>
            <a:ln w="9525" cap="flat" cmpd="sng">
              <a:solidFill>
                <a:schemeClr val="dk2"/>
              </a:solidFill>
              <a:prstDash val="solid"/>
              <a:round/>
              <a:headEnd type="stealth" w="med" len="med"/>
              <a:tailEnd type="stealth" w="med" len="med"/>
            </a:ln>
          </p:spPr>
        </p:cxnSp>
      </p:grpSp>
      <p:grpSp>
        <p:nvGrpSpPr>
          <p:cNvPr id="1004" name="Google Shape;1004;p34"/>
          <p:cNvGrpSpPr/>
          <p:nvPr/>
        </p:nvGrpSpPr>
        <p:grpSpPr>
          <a:xfrm>
            <a:off x="5100981" y="3145578"/>
            <a:ext cx="1091794" cy="995004"/>
            <a:chOff x="3376256" y="3069614"/>
            <a:chExt cx="1455725" cy="1573875"/>
          </a:xfrm>
        </p:grpSpPr>
        <p:sp>
          <p:nvSpPr>
            <p:cNvPr id="1005" name="Google Shape;1005;p34"/>
            <p:cNvSpPr/>
            <p:nvPr/>
          </p:nvSpPr>
          <p:spPr>
            <a:xfrm>
              <a:off x="3716350" y="4436582"/>
              <a:ext cx="60600" cy="75900"/>
            </a:xfrm>
            <a:prstGeom prst="ellipse">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1006;p34"/>
            <p:cNvSpPr/>
            <p:nvPr/>
          </p:nvSpPr>
          <p:spPr>
            <a:xfrm>
              <a:off x="3961180" y="4425390"/>
              <a:ext cx="60600" cy="75900"/>
            </a:xfrm>
            <a:prstGeom prst="ellipse">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 name="Google Shape;1007;p34"/>
            <p:cNvSpPr/>
            <p:nvPr/>
          </p:nvSpPr>
          <p:spPr>
            <a:xfrm>
              <a:off x="3945657" y="4237113"/>
              <a:ext cx="60600" cy="75900"/>
            </a:xfrm>
            <a:prstGeom prst="ellipse">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 name="Google Shape;1008;p34"/>
            <p:cNvSpPr/>
            <p:nvPr/>
          </p:nvSpPr>
          <p:spPr>
            <a:xfrm>
              <a:off x="3597116" y="3986128"/>
              <a:ext cx="60600" cy="75900"/>
            </a:xfrm>
            <a:prstGeom prst="ellipse">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 name="Google Shape;1009;p34"/>
            <p:cNvSpPr/>
            <p:nvPr/>
          </p:nvSpPr>
          <p:spPr>
            <a:xfrm>
              <a:off x="3688839" y="3844920"/>
              <a:ext cx="60600" cy="75900"/>
            </a:xfrm>
            <a:prstGeom prst="ellipse">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 name="Google Shape;1010;p34"/>
            <p:cNvSpPr/>
            <p:nvPr/>
          </p:nvSpPr>
          <p:spPr>
            <a:xfrm>
              <a:off x="3459532" y="3939059"/>
              <a:ext cx="60600" cy="75900"/>
            </a:xfrm>
            <a:prstGeom prst="ellipse">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 name="Google Shape;1011;p34"/>
            <p:cNvSpPr/>
            <p:nvPr/>
          </p:nvSpPr>
          <p:spPr>
            <a:xfrm>
              <a:off x="4250382" y="4436563"/>
              <a:ext cx="60600" cy="75900"/>
            </a:xfrm>
            <a:prstGeom prst="ellipse">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 name="Google Shape;1012;p34"/>
            <p:cNvSpPr/>
            <p:nvPr/>
          </p:nvSpPr>
          <p:spPr>
            <a:xfrm>
              <a:off x="3688132" y="4167659"/>
              <a:ext cx="60600" cy="75900"/>
            </a:xfrm>
            <a:prstGeom prst="ellipse">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 name="Google Shape;1013;p34"/>
            <p:cNvSpPr/>
            <p:nvPr/>
          </p:nvSpPr>
          <p:spPr>
            <a:xfrm>
              <a:off x="3901916" y="3909928"/>
              <a:ext cx="60600" cy="75900"/>
            </a:xfrm>
            <a:prstGeom prst="ellipse">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 name="Google Shape;1014;p34"/>
            <p:cNvSpPr/>
            <p:nvPr/>
          </p:nvSpPr>
          <p:spPr>
            <a:xfrm>
              <a:off x="3993639" y="3768720"/>
              <a:ext cx="60600" cy="75900"/>
            </a:xfrm>
            <a:prstGeom prst="ellipse">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 name="Google Shape;1015;p34"/>
            <p:cNvSpPr/>
            <p:nvPr/>
          </p:nvSpPr>
          <p:spPr>
            <a:xfrm>
              <a:off x="3992932" y="4091459"/>
              <a:ext cx="60600" cy="75900"/>
            </a:xfrm>
            <a:prstGeom prst="ellipse">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 name="Google Shape;1016;p34"/>
            <p:cNvSpPr/>
            <p:nvPr/>
          </p:nvSpPr>
          <p:spPr>
            <a:xfrm>
              <a:off x="4282916" y="3986128"/>
              <a:ext cx="60600" cy="75900"/>
            </a:xfrm>
            <a:prstGeom prst="ellipse">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 name="Google Shape;1017;p34"/>
            <p:cNvSpPr/>
            <p:nvPr/>
          </p:nvSpPr>
          <p:spPr>
            <a:xfrm>
              <a:off x="4374639" y="3844920"/>
              <a:ext cx="60600" cy="75900"/>
            </a:xfrm>
            <a:prstGeom prst="ellipse">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 name="Google Shape;1018;p34"/>
            <p:cNvSpPr/>
            <p:nvPr/>
          </p:nvSpPr>
          <p:spPr>
            <a:xfrm>
              <a:off x="4373932" y="4167659"/>
              <a:ext cx="60600" cy="75900"/>
            </a:xfrm>
            <a:prstGeom prst="ellipse">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 name="Google Shape;1019;p34"/>
            <p:cNvSpPr/>
            <p:nvPr/>
          </p:nvSpPr>
          <p:spPr>
            <a:xfrm>
              <a:off x="4206716" y="3528928"/>
              <a:ext cx="60600" cy="75900"/>
            </a:xfrm>
            <a:prstGeom prst="ellipse">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 name="Google Shape;1020;p34"/>
            <p:cNvSpPr/>
            <p:nvPr/>
          </p:nvSpPr>
          <p:spPr>
            <a:xfrm>
              <a:off x="4297732" y="3710459"/>
              <a:ext cx="60600" cy="75900"/>
            </a:xfrm>
            <a:prstGeom prst="ellipse">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 name="Google Shape;1021;p34"/>
            <p:cNvSpPr/>
            <p:nvPr/>
          </p:nvSpPr>
          <p:spPr>
            <a:xfrm>
              <a:off x="3978116" y="3528928"/>
              <a:ext cx="60600" cy="75900"/>
            </a:xfrm>
            <a:prstGeom prst="ellipse">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 name="Google Shape;1022;p34"/>
            <p:cNvSpPr/>
            <p:nvPr/>
          </p:nvSpPr>
          <p:spPr>
            <a:xfrm>
              <a:off x="3825716" y="3452728"/>
              <a:ext cx="60600" cy="75900"/>
            </a:xfrm>
            <a:prstGeom prst="ellipse">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 name="Google Shape;1023;p34"/>
            <p:cNvSpPr/>
            <p:nvPr/>
          </p:nvSpPr>
          <p:spPr>
            <a:xfrm>
              <a:off x="3917439" y="3311520"/>
              <a:ext cx="60600" cy="75900"/>
            </a:xfrm>
            <a:prstGeom prst="ellipse">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 name="Google Shape;1024;p34"/>
            <p:cNvSpPr/>
            <p:nvPr/>
          </p:nvSpPr>
          <p:spPr>
            <a:xfrm>
              <a:off x="3640857" y="3703713"/>
              <a:ext cx="60600" cy="75900"/>
            </a:xfrm>
            <a:prstGeom prst="ellipse">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 name="Google Shape;1025;p34"/>
            <p:cNvSpPr/>
            <p:nvPr/>
          </p:nvSpPr>
          <p:spPr>
            <a:xfrm>
              <a:off x="3673316" y="3528928"/>
              <a:ext cx="60600" cy="75900"/>
            </a:xfrm>
            <a:prstGeom prst="ellipse">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 name="Google Shape;1026;p34"/>
            <p:cNvSpPr/>
            <p:nvPr/>
          </p:nvSpPr>
          <p:spPr>
            <a:xfrm>
              <a:off x="3764332" y="3710459"/>
              <a:ext cx="60600" cy="75900"/>
            </a:xfrm>
            <a:prstGeom prst="ellipse">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 name="Google Shape;1027;p34"/>
            <p:cNvSpPr/>
            <p:nvPr/>
          </p:nvSpPr>
          <p:spPr>
            <a:xfrm>
              <a:off x="3841239" y="3768720"/>
              <a:ext cx="60600" cy="75900"/>
            </a:xfrm>
            <a:prstGeom prst="ellipse">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 name="Google Shape;1028;p34"/>
            <p:cNvSpPr/>
            <p:nvPr/>
          </p:nvSpPr>
          <p:spPr>
            <a:xfrm>
              <a:off x="4679439" y="3768720"/>
              <a:ext cx="60600" cy="75900"/>
            </a:xfrm>
            <a:prstGeom prst="ellipse">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 name="Google Shape;1029;p34"/>
            <p:cNvSpPr/>
            <p:nvPr/>
          </p:nvSpPr>
          <p:spPr>
            <a:xfrm>
              <a:off x="4511516" y="3757528"/>
              <a:ext cx="60600" cy="75900"/>
            </a:xfrm>
            <a:prstGeom prst="ellipse">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 name="Google Shape;1030;p34"/>
            <p:cNvSpPr/>
            <p:nvPr/>
          </p:nvSpPr>
          <p:spPr>
            <a:xfrm>
              <a:off x="4679439" y="3540120"/>
              <a:ext cx="60600" cy="75900"/>
            </a:xfrm>
            <a:prstGeom prst="ellipse">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 name="Google Shape;1031;p34"/>
            <p:cNvSpPr/>
            <p:nvPr/>
          </p:nvSpPr>
          <p:spPr>
            <a:xfrm>
              <a:off x="4435316" y="4290928"/>
              <a:ext cx="60600" cy="75900"/>
            </a:xfrm>
            <a:prstGeom prst="ellipse">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 name="Google Shape;1032;p34"/>
            <p:cNvSpPr/>
            <p:nvPr/>
          </p:nvSpPr>
          <p:spPr>
            <a:xfrm>
              <a:off x="4603239" y="4225920"/>
              <a:ext cx="60600" cy="75900"/>
            </a:xfrm>
            <a:prstGeom prst="ellipse">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 name="Google Shape;1033;p34"/>
            <p:cNvSpPr/>
            <p:nvPr/>
          </p:nvSpPr>
          <p:spPr>
            <a:xfrm>
              <a:off x="4511516" y="4138528"/>
              <a:ext cx="60600" cy="75900"/>
            </a:xfrm>
            <a:prstGeom prst="ellipse">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 name="Google Shape;1034;p34"/>
            <p:cNvSpPr/>
            <p:nvPr/>
          </p:nvSpPr>
          <p:spPr>
            <a:xfrm>
              <a:off x="4603239" y="3997320"/>
              <a:ext cx="60600" cy="75900"/>
            </a:xfrm>
            <a:prstGeom prst="ellipse">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 name="Google Shape;1035;p34"/>
            <p:cNvSpPr/>
            <p:nvPr/>
          </p:nvSpPr>
          <p:spPr>
            <a:xfrm>
              <a:off x="4526332" y="4472459"/>
              <a:ext cx="60600" cy="75900"/>
            </a:xfrm>
            <a:prstGeom prst="ellipse">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 name="Google Shape;1036;p34"/>
            <p:cNvSpPr/>
            <p:nvPr/>
          </p:nvSpPr>
          <p:spPr>
            <a:xfrm>
              <a:off x="4298439" y="4302120"/>
              <a:ext cx="60600" cy="75900"/>
            </a:xfrm>
            <a:prstGeom prst="ellipse">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 name="Google Shape;1037;p34"/>
            <p:cNvSpPr/>
            <p:nvPr/>
          </p:nvSpPr>
          <p:spPr>
            <a:xfrm>
              <a:off x="4054316" y="3376528"/>
              <a:ext cx="60600" cy="75900"/>
            </a:xfrm>
            <a:prstGeom prst="ellipse">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 name="Google Shape;1038;p34"/>
            <p:cNvSpPr/>
            <p:nvPr/>
          </p:nvSpPr>
          <p:spPr>
            <a:xfrm>
              <a:off x="4222239" y="3311520"/>
              <a:ext cx="60600" cy="75900"/>
            </a:xfrm>
            <a:prstGeom prst="ellipse">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 name="Google Shape;1039;p34"/>
            <p:cNvSpPr/>
            <p:nvPr/>
          </p:nvSpPr>
          <p:spPr>
            <a:xfrm>
              <a:off x="4587716" y="3605128"/>
              <a:ext cx="60600" cy="75900"/>
            </a:xfrm>
            <a:prstGeom prst="ellipse">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 name="Google Shape;1040;p34"/>
            <p:cNvSpPr/>
            <p:nvPr/>
          </p:nvSpPr>
          <p:spPr>
            <a:xfrm>
              <a:off x="4359116" y="3605128"/>
              <a:ext cx="60600" cy="75900"/>
            </a:xfrm>
            <a:prstGeom prst="ellipse">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 name="Google Shape;1041;p34"/>
            <p:cNvSpPr/>
            <p:nvPr/>
          </p:nvSpPr>
          <p:spPr>
            <a:xfrm>
              <a:off x="4206716" y="3147928"/>
              <a:ext cx="60600" cy="75900"/>
            </a:xfrm>
            <a:prstGeom prst="ellipse">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 name="Google Shape;1042;p34"/>
            <p:cNvSpPr/>
            <p:nvPr/>
          </p:nvSpPr>
          <p:spPr>
            <a:xfrm>
              <a:off x="4374639" y="3159120"/>
              <a:ext cx="60600" cy="75900"/>
            </a:xfrm>
            <a:prstGeom prst="ellipse">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 name="Google Shape;1043;p34"/>
            <p:cNvSpPr/>
            <p:nvPr/>
          </p:nvSpPr>
          <p:spPr>
            <a:xfrm>
              <a:off x="4130516" y="3833728"/>
              <a:ext cx="60600" cy="75900"/>
            </a:xfrm>
            <a:prstGeom prst="ellipse">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 name="Google Shape;1044;p34"/>
            <p:cNvSpPr/>
            <p:nvPr/>
          </p:nvSpPr>
          <p:spPr>
            <a:xfrm>
              <a:off x="4435316" y="3452728"/>
              <a:ext cx="60600" cy="75900"/>
            </a:xfrm>
            <a:prstGeom prst="ellipse">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 name="Google Shape;1045;p34"/>
            <p:cNvSpPr/>
            <p:nvPr/>
          </p:nvSpPr>
          <p:spPr>
            <a:xfrm>
              <a:off x="4527039" y="3311520"/>
              <a:ext cx="60600" cy="75900"/>
            </a:xfrm>
            <a:prstGeom prst="ellipse">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 name="Google Shape;1046;p34"/>
            <p:cNvSpPr/>
            <p:nvPr/>
          </p:nvSpPr>
          <p:spPr>
            <a:xfrm>
              <a:off x="3597116" y="4214728"/>
              <a:ext cx="60600" cy="75900"/>
            </a:xfrm>
            <a:prstGeom prst="ellipse">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 name="Google Shape;1047;p34"/>
            <p:cNvSpPr/>
            <p:nvPr/>
          </p:nvSpPr>
          <p:spPr>
            <a:xfrm>
              <a:off x="3841239" y="3997320"/>
              <a:ext cx="60600" cy="75900"/>
            </a:xfrm>
            <a:prstGeom prst="ellipse">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 name="Google Shape;1048;p34"/>
            <p:cNvSpPr/>
            <p:nvPr/>
          </p:nvSpPr>
          <p:spPr>
            <a:xfrm>
              <a:off x="3840532" y="4320059"/>
              <a:ext cx="60600" cy="75900"/>
            </a:xfrm>
            <a:prstGeom prst="ellipse">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 name="Google Shape;1049;p34"/>
            <p:cNvSpPr/>
            <p:nvPr/>
          </p:nvSpPr>
          <p:spPr>
            <a:xfrm>
              <a:off x="4146039" y="4225920"/>
              <a:ext cx="60600" cy="75900"/>
            </a:xfrm>
            <a:prstGeom prst="ellipse">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 name="Google Shape;1050;p34"/>
            <p:cNvSpPr/>
            <p:nvPr/>
          </p:nvSpPr>
          <p:spPr>
            <a:xfrm>
              <a:off x="3376256" y="3069614"/>
              <a:ext cx="1455725" cy="1573875"/>
            </a:xfrm>
            <a:custGeom>
              <a:avLst/>
              <a:gdLst/>
              <a:ahLst/>
              <a:cxnLst/>
              <a:rect l="l" t="t" r="r" b="b"/>
              <a:pathLst>
                <a:path w="58229" h="62955" extrusionOk="0">
                  <a:moveTo>
                    <a:pt x="5923" y="54508"/>
                  </a:moveTo>
                  <a:cubicBezTo>
                    <a:pt x="3903" y="50821"/>
                    <a:pt x="-1551" y="45671"/>
                    <a:pt x="469" y="37540"/>
                  </a:cubicBezTo>
                  <a:cubicBezTo>
                    <a:pt x="2489" y="29410"/>
                    <a:pt x="10418" y="11684"/>
                    <a:pt x="18044" y="5725"/>
                  </a:cubicBezTo>
                  <a:cubicBezTo>
                    <a:pt x="25670" y="-234"/>
                    <a:pt x="39557" y="-1345"/>
                    <a:pt x="46223" y="1786"/>
                  </a:cubicBezTo>
                  <a:cubicBezTo>
                    <a:pt x="52889" y="4917"/>
                    <a:pt x="57434" y="14764"/>
                    <a:pt x="58040" y="24511"/>
                  </a:cubicBezTo>
                  <a:cubicBezTo>
                    <a:pt x="58646" y="34258"/>
                    <a:pt x="57434" y="54408"/>
                    <a:pt x="49859" y="60266"/>
                  </a:cubicBezTo>
                  <a:cubicBezTo>
                    <a:pt x="42284" y="66124"/>
                    <a:pt x="19912" y="60620"/>
                    <a:pt x="12589" y="59660"/>
                  </a:cubicBezTo>
                  <a:cubicBezTo>
                    <a:pt x="5266" y="58700"/>
                    <a:pt x="7943" y="58195"/>
                    <a:pt x="5923" y="54508"/>
                  </a:cubicBezTo>
                  <a:close/>
                </a:path>
              </a:pathLst>
            </a:custGeom>
            <a:noFill/>
            <a:ln w="9525" cap="flat" cmpd="sng">
              <a:solidFill>
                <a:srgbClr val="0000FF"/>
              </a:solidFill>
              <a:prstDash val="dash"/>
              <a:round/>
              <a:headEnd type="none" w="med" len="med"/>
              <a:tailEnd type="none" w="med" len="med"/>
            </a:ln>
          </p:spPr>
        </p:sp>
      </p:grpSp>
      <p:sp>
        <p:nvSpPr>
          <p:cNvPr id="1051" name="Google Shape;1051;p34"/>
          <p:cNvSpPr/>
          <p:nvPr/>
        </p:nvSpPr>
        <p:spPr>
          <a:xfrm>
            <a:off x="4993025" y="2989225"/>
            <a:ext cx="1307700" cy="1307700"/>
          </a:xfrm>
          <a:prstGeom prst="ellipse">
            <a:avLst/>
          </a:prstGeom>
          <a:noFill/>
          <a:ln w="9525" cap="flat" cmpd="sng">
            <a:solidFill>
              <a:srgbClr val="FF0000"/>
            </a:solidFill>
            <a:prstDash val="dash"/>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 name="Google Shape;1052;p34"/>
          <p:cNvSpPr txBox="1"/>
          <p:nvPr/>
        </p:nvSpPr>
        <p:spPr>
          <a:xfrm>
            <a:off x="5779375" y="2670828"/>
            <a:ext cx="571800" cy="353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i="1">
                <a:solidFill>
                  <a:srgbClr val="0000FF"/>
                </a:solidFill>
                <a:latin typeface="Consolas"/>
                <a:ea typeface="Consolas"/>
                <a:cs typeface="Consolas"/>
                <a:sym typeface="Consolas"/>
              </a:rPr>
              <a:t>r=1</a:t>
            </a:r>
            <a:endParaRPr sz="1200" i="1">
              <a:solidFill>
                <a:srgbClr val="0000FF"/>
              </a:solidFill>
              <a:latin typeface="Consolas"/>
              <a:ea typeface="Consolas"/>
              <a:cs typeface="Consolas"/>
              <a:sym typeface="Consolas"/>
            </a:endParaRPr>
          </a:p>
        </p:txBody>
      </p:sp>
      <p:sp>
        <p:nvSpPr>
          <p:cNvPr id="1053" name="Google Shape;1053;p34"/>
          <p:cNvSpPr/>
          <p:nvPr/>
        </p:nvSpPr>
        <p:spPr>
          <a:xfrm>
            <a:off x="3816600" y="3566525"/>
            <a:ext cx="709800" cy="136500"/>
          </a:xfrm>
          <a:prstGeom prst="stripedRightArrow">
            <a:avLst>
              <a:gd name="adj1" fmla="val 50000"/>
              <a:gd name="adj2" fmla="val 50000"/>
            </a:avLst>
          </a:prstGeom>
          <a:solidFill>
            <a:srgbClr val="B6D7A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 name="Google Shape;1054;p34"/>
          <p:cNvSpPr txBox="1"/>
          <p:nvPr/>
        </p:nvSpPr>
        <p:spPr>
          <a:xfrm>
            <a:off x="6148775" y="3681328"/>
            <a:ext cx="571800" cy="353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000" i="1">
                <a:latin typeface="Consolas"/>
                <a:ea typeface="Consolas"/>
                <a:cs typeface="Consolas"/>
                <a:sym typeface="Consolas"/>
              </a:rPr>
              <a:t>x1</a:t>
            </a:r>
            <a:endParaRPr sz="1000" i="1">
              <a:latin typeface="Consolas"/>
              <a:ea typeface="Consolas"/>
              <a:cs typeface="Consolas"/>
              <a:sym typeface="Consolas"/>
            </a:endParaRPr>
          </a:p>
        </p:txBody>
      </p:sp>
      <p:sp>
        <p:nvSpPr>
          <p:cNvPr id="1055" name="Google Shape;1055;p34"/>
          <p:cNvSpPr txBox="1"/>
          <p:nvPr/>
        </p:nvSpPr>
        <p:spPr>
          <a:xfrm rot="-5400000">
            <a:off x="5204275" y="2670825"/>
            <a:ext cx="492900" cy="353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000">
                <a:latin typeface="Consolas"/>
                <a:ea typeface="Consolas"/>
                <a:cs typeface="Consolas"/>
                <a:sym typeface="Consolas"/>
              </a:rPr>
              <a:t>x2</a:t>
            </a:r>
            <a:endParaRPr sz="1000">
              <a:latin typeface="Consolas"/>
              <a:ea typeface="Consolas"/>
              <a:cs typeface="Consolas"/>
              <a:sym typeface="Consolas"/>
            </a:endParaRPr>
          </a:p>
        </p:txBody>
      </p:sp>
      <p:sp>
        <p:nvSpPr>
          <p:cNvPr id="1056" name="Google Shape;1056;p34"/>
          <p:cNvSpPr txBox="1"/>
          <p:nvPr/>
        </p:nvSpPr>
        <p:spPr>
          <a:xfrm>
            <a:off x="7034925" y="932250"/>
            <a:ext cx="1522500" cy="238500"/>
          </a:xfrm>
          <a:prstGeom prst="rect">
            <a:avLst/>
          </a:prstGeom>
          <a:solidFill>
            <a:srgbClr val="EFEFEF"/>
          </a:solidFill>
          <a:ln w="9525" cap="flat" cmpd="sng">
            <a:solidFill>
              <a:srgbClr val="000000"/>
            </a:solidFill>
            <a:prstDash val="solid"/>
            <a:round/>
            <a:headEnd type="none" w="sm" len="sm"/>
            <a:tailEnd type="none" w="sm" len="sm"/>
          </a:ln>
        </p:spPr>
        <p:txBody>
          <a:bodyPr spcFirstLastPara="1" wrap="square" lIns="91425" tIns="0" rIns="91425" bIns="0" anchor="t" anchorCtr="0">
            <a:noAutofit/>
          </a:bodyPr>
          <a:lstStyle/>
          <a:p>
            <a:pPr marL="0" lvl="0" indent="0" algn="ctr" rtl="0">
              <a:spcBef>
                <a:spcPts val="0"/>
              </a:spcBef>
              <a:spcAft>
                <a:spcPts val="0"/>
              </a:spcAft>
              <a:buNone/>
            </a:pPr>
            <a:r>
              <a:rPr lang="en">
                <a:latin typeface="Consolas"/>
                <a:ea typeface="Consolas"/>
                <a:cs typeface="Consolas"/>
                <a:sym typeface="Consolas"/>
              </a:rPr>
              <a:t>DropOut</a:t>
            </a:r>
            <a:endParaRPr>
              <a:latin typeface="Consolas"/>
              <a:ea typeface="Consolas"/>
              <a:cs typeface="Consolas"/>
              <a:sym typeface="Consolas"/>
            </a:endParaRPr>
          </a:p>
        </p:txBody>
      </p:sp>
      <p:sp>
        <p:nvSpPr>
          <p:cNvPr id="1057" name="Google Shape;1057;p34"/>
          <p:cNvSpPr txBox="1"/>
          <p:nvPr/>
        </p:nvSpPr>
        <p:spPr>
          <a:xfrm>
            <a:off x="7034925" y="3552950"/>
            <a:ext cx="1522500" cy="238500"/>
          </a:xfrm>
          <a:prstGeom prst="rect">
            <a:avLst/>
          </a:prstGeom>
          <a:solidFill>
            <a:srgbClr val="EFEFEF"/>
          </a:solidFill>
          <a:ln w="9525" cap="flat" cmpd="sng">
            <a:solidFill>
              <a:srgbClr val="000000"/>
            </a:solidFill>
            <a:prstDash val="solid"/>
            <a:round/>
            <a:headEnd type="none" w="sm" len="sm"/>
            <a:tailEnd type="none" w="sm" len="sm"/>
          </a:ln>
        </p:spPr>
        <p:txBody>
          <a:bodyPr spcFirstLastPara="1" wrap="square" lIns="91425" tIns="0" rIns="91425" bIns="0" anchor="t" anchorCtr="0">
            <a:noAutofit/>
          </a:bodyPr>
          <a:lstStyle/>
          <a:p>
            <a:pPr marL="0" lvl="0" indent="0" algn="ctr" rtl="0">
              <a:spcBef>
                <a:spcPts val="0"/>
              </a:spcBef>
              <a:spcAft>
                <a:spcPts val="0"/>
              </a:spcAft>
              <a:buNone/>
            </a:pPr>
            <a:r>
              <a:rPr lang="en">
                <a:latin typeface="Consolas"/>
                <a:ea typeface="Consolas"/>
                <a:cs typeface="Consolas"/>
                <a:sym typeface="Consolas"/>
              </a:rPr>
              <a:t>Normalization</a:t>
            </a:r>
            <a:endParaRPr>
              <a:latin typeface="Consolas"/>
              <a:ea typeface="Consolas"/>
              <a:cs typeface="Consolas"/>
              <a:sym typeface="Consolas"/>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061"/>
        <p:cNvGrpSpPr/>
        <p:nvPr/>
      </p:nvGrpSpPr>
      <p:grpSpPr>
        <a:xfrm>
          <a:off x="0" y="0"/>
          <a:ext cx="0" cy="0"/>
          <a:chOff x="0" y="0"/>
          <a:chExt cx="0" cy="0"/>
        </a:xfrm>
      </p:grpSpPr>
      <p:cxnSp>
        <p:nvCxnSpPr>
          <p:cNvPr id="1062" name="Google Shape;1062;p35"/>
          <p:cNvCxnSpPr/>
          <p:nvPr/>
        </p:nvCxnSpPr>
        <p:spPr>
          <a:xfrm rot="10800000">
            <a:off x="1340938" y="1572925"/>
            <a:ext cx="1307700" cy="9300"/>
          </a:xfrm>
          <a:prstGeom prst="straightConnector1">
            <a:avLst/>
          </a:prstGeom>
          <a:noFill/>
          <a:ln w="9525" cap="flat" cmpd="sng">
            <a:solidFill>
              <a:schemeClr val="dk2"/>
            </a:solidFill>
            <a:prstDash val="solid"/>
            <a:round/>
            <a:headEnd type="stealth" w="med" len="med"/>
            <a:tailEnd type="none" w="med" len="med"/>
          </a:ln>
        </p:spPr>
      </p:cxnSp>
      <p:cxnSp>
        <p:nvCxnSpPr>
          <p:cNvPr id="1063" name="Google Shape;1063;p35"/>
          <p:cNvCxnSpPr/>
          <p:nvPr/>
        </p:nvCxnSpPr>
        <p:spPr>
          <a:xfrm rot="10800000" flipH="1">
            <a:off x="1375913" y="277665"/>
            <a:ext cx="2700" cy="1308000"/>
          </a:xfrm>
          <a:prstGeom prst="straightConnector1">
            <a:avLst/>
          </a:prstGeom>
          <a:noFill/>
          <a:ln w="9525" cap="flat" cmpd="sng">
            <a:solidFill>
              <a:schemeClr val="dk2"/>
            </a:solidFill>
            <a:prstDash val="solid"/>
            <a:round/>
            <a:headEnd type="none" w="med" len="med"/>
            <a:tailEnd type="stealth" w="med" len="med"/>
          </a:ln>
        </p:spPr>
      </p:cxnSp>
      <p:cxnSp>
        <p:nvCxnSpPr>
          <p:cNvPr id="1064" name="Google Shape;1064;p35"/>
          <p:cNvCxnSpPr/>
          <p:nvPr/>
        </p:nvCxnSpPr>
        <p:spPr>
          <a:xfrm rot="10800000" flipH="1">
            <a:off x="786950" y="1565125"/>
            <a:ext cx="588000" cy="676800"/>
          </a:xfrm>
          <a:prstGeom prst="straightConnector1">
            <a:avLst/>
          </a:prstGeom>
          <a:noFill/>
          <a:ln w="9525" cap="flat" cmpd="sng">
            <a:solidFill>
              <a:schemeClr val="dk2"/>
            </a:solidFill>
            <a:prstDash val="solid"/>
            <a:round/>
            <a:headEnd type="stealth" w="med" len="med"/>
            <a:tailEnd type="none" w="med" len="med"/>
          </a:ln>
        </p:spPr>
      </p:cxnSp>
      <p:sp>
        <p:nvSpPr>
          <p:cNvPr id="1065" name="Google Shape;1065;p35"/>
          <p:cNvSpPr/>
          <p:nvPr/>
        </p:nvSpPr>
        <p:spPr>
          <a:xfrm rot="-2308403">
            <a:off x="825188" y="1077218"/>
            <a:ext cx="1468775" cy="416564"/>
          </a:xfrm>
          <a:prstGeom prst="ellipse">
            <a:avLst/>
          </a:prstGeom>
          <a:noFill/>
          <a:ln w="9525" cap="flat" cmpd="sng">
            <a:solidFill>
              <a:srgbClr val="0000FF"/>
            </a:solidFill>
            <a:prstDash val="lgDash"/>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66" name="Google Shape;1066;p35"/>
          <p:cNvCxnSpPr>
            <a:stCxn id="1065" idx="2"/>
            <a:endCxn id="1065" idx="6"/>
          </p:cNvCxnSpPr>
          <p:nvPr/>
        </p:nvCxnSpPr>
        <p:spPr>
          <a:xfrm rot="10800000" flipH="1">
            <a:off x="984625" y="828600"/>
            <a:ext cx="1149900" cy="913800"/>
          </a:xfrm>
          <a:prstGeom prst="curvedConnector5">
            <a:avLst>
              <a:gd name="adj1" fmla="val 11366"/>
              <a:gd name="adj2" fmla="val -29162"/>
              <a:gd name="adj3" fmla="val 114793"/>
            </a:avLst>
          </a:prstGeom>
          <a:noFill/>
          <a:ln w="9525" cap="flat" cmpd="sng">
            <a:solidFill>
              <a:srgbClr val="0000FF"/>
            </a:solidFill>
            <a:prstDash val="lgDash"/>
            <a:round/>
            <a:headEnd type="none" w="med" len="med"/>
            <a:tailEnd type="none" w="med" len="med"/>
          </a:ln>
        </p:spPr>
      </p:cxnSp>
      <p:grpSp>
        <p:nvGrpSpPr>
          <p:cNvPr id="1067" name="Google Shape;1067;p35"/>
          <p:cNvGrpSpPr/>
          <p:nvPr/>
        </p:nvGrpSpPr>
        <p:grpSpPr>
          <a:xfrm>
            <a:off x="3272050" y="278965"/>
            <a:ext cx="1539900" cy="1307700"/>
            <a:chOff x="3642775" y="181165"/>
            <a:chExt cx="1539900" cy="1307700"/>
          </a:xfrm>
        </p:grpSpPr>
        <p:cxnSp>
          <p:nvCxnSpPr>
            <p:cNvPr id="1068" name="Google Shape;1068;p35"/>
            <p:cNvCxnSpPr/>
            <p:nvPr/>
          </p:nvCxnSpPr>
          <p:spPr>
            <a:xfrm rot="10800000">
              <a:off x="3662020" y="1469724"/>
              <a:ext cx="1463100" cy="14700"/>
            </a:xfrm>
            <a:prstGeom prst="straightConnector1">
              <a:avLst/>
            </a:prstGeom>
            <a:noFill/>
            <a:ln w="9525" cap="flat" cmpd="sng">
              <a:solidFill>
                <a:schemeClr val="dk2"/>
              </a:solidFill>
              <a:prstDash val="solid"/>
              <a:round/>
              <a:headEnd type="stealth" w="med" len="med"/>
              <a:tailEnd type="none" w="med" len="med"/>
            </a:ln>
          </p:spPr>
        </p:cxnSp>
        <p:cxnSp>
          <p:nvCxnSpPr>
            <p:cNvPr id="1069" name="Google Shape;1069;p35"/>
            <p:cNvCxnSpPr/>
            <p:nvPr/>
          </p:nvCxnSpPr>
          <p:spPr>
            <a:xfrm rot="10800000" flipH="1">
              <a:off x="3655713" y="181165"/>
              <a:ext cx="9300" cy="1307700"/>
            </a:xfrm>
            <a:prstGeom prst="straightConnector1">
              <a:avLst/>
            </a:prstGeom>
            <a:noFill/>
            <a:ln w="9525" cap="flat" cmpd="sng">
              <a:solidFill>
                <a:schemeClr val="dk2"/>
              </a:solidFill>
              <a:prstDash val="solid"/>
              <a:round/>
              <a:headEnd type="none" w="med" len="med"/>
              <a:tailEnd type="stealth" w="med" len="med"/>
            </a:ln>
          </p:spPr>
        </p:cxnSp>
        <p:sp>
          <p:nvSpPr>
            <p:cNvPr id="1070" name="Google Shape;1070;p35"/>
            <p:cNvSpPr/>
            <p:nvPr/>
          </p:nvSpPr>
          <p:spPr>
            <a:xfrm rot="-1694975">
              <a:off x="3650545" y="634758"/>
              <a:ext cx="1524360" cy="416490"/>
            </a:xfrm>
            <a:prstGeom prst="ellipse">
              <a:avLst/>
            </a:prstGeom>
            <a:noFill/>
            <a:ln w="9525" cap="flat" cmpd="sng">
              <a:solidFill>
                <a:srgbClr val="0000FF"/>
              </a:solidFill>
              <a:prstDash val="lgDash"/>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 name="Google Shape;1071;p35"/>
            <p:cNvSpPr/>
            <p:nvPr/>
          </p:nvSpPr>
          <p:spPr>
            <a:xfrm rot="-1697709">
              <a:off x="3822041" y="672947"/>
              <a:ext cx="1244268" cy="275012"/>
            </a:xfrm>
            <a:prstGeom prst="ellipse">
              <a:avLst/>
            </a:prstGeom>
            <a:noFill/>
            <a:ln w="19050" cap="flat" cmpd="sng">
              <a:solidFill>
                <a:srgbClr val="6AA84F"/>
              </a:solidFill>
              <a:prstDash val="lgDash"/>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 name="Google Shape;1072;p35"/>
            <p:cNvSpPr/>
            <p:nvPr/>
          </p:nvSpPr>
          <p:spPr>
            <a:xfrm rot="-1698362">
              <a:off x="4062372" y="757773"/>
              <a:ext cx="662406" cy="170453"/>
            </a:xfrm>
            <a:prstGeom prst="ellipse">
              <a:avLst/>
            </a:prstGeom>
            <a:noFill/>
            <a:ln w="9525" cap="flat" cmpd="sng">
              <a:solidFill>
                <a:srgbClr val="FF0000"/>
              </a:solidFill>
              <a:prstDash val="lgDash"/>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3" name="Google Shape;1073;p35"/>
          <p:cNvSpPr txBox="1"/>
          <p:nvPr/>
        </p:nvSpPr>
        <p:spPr>
          <a:xfrm>
            <a:off x="2319925" y="1572925"/>
            <a:ext cx="416700" cy="318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100">
                <a:latin typeface="Consolas"/>
                <a:ea typeface="Consolas"/>
                <a:cs typeface="Consolas"/>
                <a:sym typeface="Consolas"/>
              </a:rPr>
              <a:t>w1</a:t>
            </a:r>
            <a:endParaRPr sz="1100">
              <a:latin typeface="Consolas"/>
              <a:ea typeface="Consolas"/>
              <a:cs typeface="Consolas"/>
              <a:sym typeface="Consolas"/>
            </a:endParaRPr>
          </a:p>
        </p:txBody>
      </p:sp>
      <p:sp>
        <p:nvSpPr>
          <p:cNvPr id="1074" name="Google Shape;1074;p35"/>
          <p:cNvSpPr txBox="1"/>
          <p:nvPr/>
        </p:nvSpPr>
        <p:spPr>
          <a:xfrm>
            <a:off x="4401425" y="1481175"/>
            <a:ext cx="416700" cy="318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100">
                <a:latin typeface="Consolas"/>
                <a:ea typeface="Consolas"/>
                <a:cs typeface="Consolas"/>
                <a:sym typeface="Consolas"/>
              </a:rPr>
              <a:t>w1</a:t>
            </a:r>
            <a:endParaRPr sz="1100">
              <a:latin typeface="Consolas"/>
              <a:ea typeface="Consolas"/>
              <a:cs typeface="Consolas"/>
              <a:sym typeface="Consolas"/>
            </a:endParaRPr>
          </a:p>
        </p:txBody>
      </p:sp>
      <p:sp>
        <p:nvSpPr>
          <p:cNvPr id="1075" name="Google Shape;1075;p35"/>
          <p:cNvSpPr txBox="1"/>
          <p:nvPr/>
        </p:nvSpPr>
        <p:spPr>
          <a:xfrm>
            <a:off x="758700" y="2117363"/>
            <a:ext cx="378300" cy="318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100">
                <a:latin typeface="Consolas"/>
                <a:ea typeface="Consolas"/>
                <a:cs typeface="Consolas"/>
                <a:sym typeface="Consolas"/>
              </a:rPr>
              <a:t>w2</a:t>
            </a:r>
            <a:endParaRPr sz="1100">
              <a:latin typeface="Consolas"/>
              <a:ea typeface="Consolas"/>
              <a:cs typeface="Consolas"/>
              <a:sym typeface="Consolas"/>
            </a:endParaRPr>
          </a:p>
        </p:txBody>
      </p:sp>
      <p:sp>
        <p:nvSpPr>
          <p:cNvPr id="1076" name="Google Shape;1076;p35"/>
          <p:cNvSpPr txBox="1"/>
          <p:nvPr/>
        </p:nvSpPr>
        <p:spPr>
          <a:xfrm>
            <a:off x="1007425" y="338500"/>
            <a:ext cx="378300" cy="318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100">
                <a:latin typeface="Consolas"/>
                <a:ea typeface="Consolas"/>
                <a:cs typeface="Consolas"/>
                <a:sym typeface="Consolas"/>
              </a:rPr>
              <a:t>J</a:t>
            </a:r>
            <a:endParaRPr sz="1100">
              <a:latin typeface="Consolas"/>
              <a:ea typeface="Consolas"/>
              <a:cs typeface="Consolas"/>
              <a:sym typeface="Consolas"/>
            </a:endParaRPr>
          </a:p>
        </p:txBody>
      </p:sp>
      <p:grpSp>
        <p:nvGrpSpPr>
          <p:cNvPr id="1077" name="Google Shape;1077;p35"/>
          <p:cNvGrpSpPr/>
          <p:nvPr/>
        </p:nvGrpSpPr>
        <p:grpSpPr>
          <a:xfrm>
            <a:off x="987300" y="2793600"/>
            <a:ext cx="2014982" cy="2263650"/>
            <a:chOff x="758700" y="2412600"/>
            <a:chExt cx="2014982" cy="2263650"/>
          </a:xfrm>
        </p:grpSpPr>
        <p:grpSp>
          <p:nvGrpSpPr>
            <p:cNvPr id="1078" name="Google Shape;1078;p35"/>
            <p:cNvGrpSpPr/>
            <p:nvPr/>
          </p:nvGrpSpPr>
          <p:grpSpPr>
            <a:xfrm>
              <a:off x="778832" y="2481240"/>
              <a:ext cx="1994850" cy="1972060"/>
              <a:chOff x="777650" y="2639865"/>
              <a:chExt cx="1994850" cy="1972060"/>
            </a:xfrm>
          </p:grpSpPr>
          <p:cxnSp>
            <p:nvCxnSpPr>
              <p:cNvPr id="1079" name="Google Shape;1079;p35"/>
              <p:cNvCxnSpPr/>
              <p:nvPr/>
            </p:nvCxnSpPr>
            <p:spPr>
              <a:xfrm rot="10800000">
                <a:off x="1379600" y="3927325"/>
                <a:ext cx="1392900" cy="7800"/>
              </a:xfrm>
              <a:prstGeom prst="straightConnector1">
                <a:avLst/>
              </a:prstGeom>
              <a:noFill/>
              <a:ln w="9525" cap="flat" cmpd="sng">
                <a:solidFill>
                  <a:schemeClr val="dk2"/>
                </a:solidFill>
                <a:prstDash val="solid"/>
                <a:round/>
                <a:headEnd type="stealth" w="med" len="med"/>
                <a:tailEnd type="none" w="med" len="med"/>
              </a:ln>
            </p:spPr>
          </p:cxnSp>
          <p:cxnSp>
            <p:nvCxnSpPr>
              <p:cNvPr id="1080" name="Google Shape;1080;p35"/>
              <p:cNvCxnSpPr/>
              <p:nvPr/>
            </p:nvCxnSpPr>
            <p:spPr>
              <a:xfrm rot="10800000" flipH="1">
                <a:off x="1375913" y="2639865"/>
                <a:ext cx="2700" cy="1308000"/>
              </a:xfrm>
              <a:prstGeom prst="straightConnector1">
                <a:avLst/>
              </a:prstGeom>
              <a:noFill/>
              <a:ln w="9525" cap="flat" cmpd="sng">
                <a:solidFill>
                  <a:schemeClr val="dk2"/>
                </a:solidFill>
                <a:prstDash val="solid"/>
                <a:round/>
                <a:headEnd type="none" w="med" len="med"/>
                <a:tailEnd type="stealth" w="med" len="med"/>
              </a:ln>
            </p:spPr>
          </p:cxnSp>
          <p:cxnSp>
            <p:nvCxnSpPr>
              <p:cNvPr id="1081" name="Google Shape;1081;p35"/>
              <p:cNvCxnSpPr/>
              <p:nvPr/>
            </p:nvCxnSpPr>
            <p:spPr>
              <a:xfrm rot="10800000" flipH="1">
                <a:off x="777650" y="3935125"/>
                <a:ext cx="589800" cy="676800"/>
              </a:xfrm>
              <a:prstGeom prst="straightConnector1">
                <a:avLst/>
              </a:prstGeom>
              <a:noFill/>
              <a:ln w="9525" cap="flat" cmpd="sng">
                <a:solidFill>
                  <a:schemeClr val="dk2"/>
                </a:solidFill>
                <a:prstDash val="solid"/>
                <a:round/>
                <a:headEnd type="stealth" w="med" len="med"/>
                <a:tailEnd type="none" w="med" len="med"/>
              </a:ln>
            </p:spPr>
          </p:cxnSp>
        </p:grpSp>
        <p:sp>
          <p:nvSpPr>
            <p:cNvPr id="1082" name="Google Shape;1082;p35"/>
            <p:cNvSpPr/>
            <p:nvPr/>
          </p:nvSpPr>
          <p:spPr>
            <a:xfrm>
              <a:off x="901378" y="2753562"/>
              <a:ext cx="1468800" cy="416400"/>
            </a:xfrm>
            <a:prstGeom prst="ellipse">
              <a:avLst/>
            </a:prstGeom>
            <a:noFill/>
            <a:ln w="9525" cap="flat" cmpd="sng">
              <a:solidFill>
                <a:srgbClr val="0000FF"/>
              </a:solidFill>
              <a:prstDash val="lgDash"/>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83" name="Google Shape;1083;p35"/>
            <p:cNvCxnSpPr>
              <a:stCxn id="1082" idx="2"/>
              <a:endCxn id="1082" idx="6"/>
            </p:cNvCxnSpPr>
            <p:nvPr/>
          </p:nvCxnSpPr>
          <p:spPr>
            <a:xfrm>
              <a:off x="901378" y="2961762"/>
              <a:ext cx="1468800" cy="600"/>
            </a:xfrm>
            <a:prstGeom prst="curvedConnector5">
              <a:avLst>
                <a:gd name="adj1" fmla="val 6102"/>
                <a:gd name="adj2" fmla="val 213456378"/>
                <a:gd name="adj3" fmla="val 96870"/>
              </a:avLst>
            </a:prstGeom>
            <a:noFill/>
            <a:ln w="9525" cap="flat" cmpd="sng">
              <a:solidFill>
                <a:srgbClr val="0000FF"/>
              </a:solidFill>
              <a:prstDash val="lgDash"/>
              <a:round/>
              <a:headEnd type="none" w="med" len="med"/>
              <a:tailEnd type="none" w="med" len="med"/>
            </a:ln>
          </p:spPr>
        </p:cxnSp>
        <p:sp>
          <p:nvSpPr>
            <p:cNvPr id="1084" name="Google Shape;1084;p35"/>
            <p:cNvSpPr txBox="1"/>
            <p:nvPr/>
          </p:nvSpPr>
          <p:spPr>
            <a:xfrm>
              <a:off x="2318275" y="3796475"/>
              <a:ext cx="416700" cy="318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100">
                  <a:latin typeface="Consolas"/>
                  <a:ea typeface="Consolas"/>
                  <a:cs typeface="Consolas"/>
                  <a:sym typeface="Consolas"/>
                </a:rPr>
                <a:t>w1</a:t>
              </a:r>
              <a:endParaRPr sz="1100">
                <a:latin typeface="Consolas"/>
                <a:ea typeface="Consolas"/>
                <a:cs typeface="Consolas"/>
                <a:sym typeface="Consolas"/>
              </a:endParaRPr>
            </a:p>
          </p:txBody>
        </p:sp>
        <p:sp>
          <p:nvSpPr>
            <p:cNvPr id="1085" name="Google Shape;1085;p35"/>
            <p:cNvSpPr txBox="1"/>
            <p:nvPr/>
          </p:nvSpPr>
          <p:spPr>
            <a:xfrm>
              <a:off x="758700" y="4357950"/>
              <a:ext cx="378300" cy="318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100">
                  <a:latin typeface="Consolas"/>
                  <a:ea typeface="Consolas"/>
                  <a:cs typeface="Consolas"/>
                  <a:sym typeface="Consolas"/>
                </a:rPr>
                <a:t>w2</a:t>
              </a:r>
              <a:endParaRPr sz="1100">
                <a:latin typeface="Consolas"/>
                <a:ea typeface="Consolas"/>
                <a:cs typeface="Consolas"/>
                <a:sym typeface="Consolas"/>
              </a:endParaRPr>
            </a:p>
          </p:txBody>
        </p:sp>
        <p:sp>
          <p:nvSpPr>
            <p:cNvPr id="1086" name="Google Shape;1086;p35"/>
            <p:cNvSpPr txBox="1"/>
            <p:nvPr/>
          </p:nvSpPr>
          <p:spPr>
            <a:xfrm>
              <a:off x="1150025" y="2412600"/>
              <a:ext cx="378300" cy="318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100">
                  <a:latin typeface="Consolas"/>
                  <a:ea typeface="Consolas"/>
                  <a:cs typeface="Consolas"/>
                  <a:sym typeface="Consolas"/>
                </a:rPr>
                <a:t>J</a:t>
              </a:r>
              <a:endParaRPr sz="1100">
                <a:latin typeface="Consolas"/>
                <a:ea typeface="Consolas"/>
                <a:cs typeface="Consolas"/>
                <a:sym typeface="Consolas"/>
              </a:endParaRPr>
            </a:p>
          </p:txBody>
        </p:sp>
      </p:grpSp>
      <p:grpSp>
        <p:nvGrpSpPr>
          <p:cNvPr id="1087" name="Google Shape;1087;p35"/>
          <p:cNvGrpSpPr/>
          <p:nvPr/>
        </p:nvGrpSpPr>
        <p:grpSpPr>
          <a:xfrm>
            <a:off x="3258763" y="2862250"/>
            <a:ext cx="1934988" cy="1580500"/>
            <a:chOff x="2953963" y="2709850"/>
            <a:chExt cx="1934988" cy="1580500"/>
          </a:xfrm>
        </p:grpSpPr>
        <p:grpSp>
          <p:nvGrpSpPr>
            <p:cNvPr id="1088" name="Google Shape;1088;p35"/>
            <p:cNvGrpSpPr/>
            <p:nvPr/>
          </p:nvGrpSpPr>
          <p:grpSpPr>
            <a:xfrm>
              <a:off x="3361188" y="2717365"/>
              <a:ext cx="1463108" cy="1307700"/>
              <a:chOff x="3655713" y="257365"/>
              <a:chExt cx="1463108" cy="1307700"/>
            </a:xfrm>
          </p:grpSpPr>
          <p:cxnSp>
            <p:nvCxnSpPr>
              <p:cNvPr id="1089" name="Google Shape;1089;p35"/>
              <p:cNvCxnSpPr/>
              <p:nvPr/>
            </p:nvCxnSpPr>
            <p:spPr>
              <a:xfrm rot="10800000">
                <a:off x="3655720" y="1512053"/>
                <a:ext cx="1463100" cy="14700"/>
              </a:xfrm>
              <a:prstGeom prst="straightConnector1">
                <a:avLst/>
              </a:prstGeom>
              <a:noFill/>
              <a:ln w="9525" cap="flat" cmpd="sng">
                <a:solidFill>
                  <a:schemeClr val="dk2"/>
                </a:solidFill>
                <a:prstDash val="solid"/>
                <a:round/>
                <a:headEnd type="stealth" w="med" len="med"/>
                <a:tailEnd type="none" w="med" len="med"/>
              </a:ln>
            </p:spPr>
          </p:cxnSp>
          <p:cxnSp>
            <p:nvCxnSpPr>
              <p:cNvPr id="1090" name="Google Shape;1090;p35"/>
              <p:cNvCxnSpPr/>
              <p:nvPr/>
            </p:nvCxnSpPr>
            <p:spPr>
              <a:xfrm rot="10800000" flipH="1">
                <a:off x="3655713" y="257365"/>
                <a:ext cx="9300" cy="1307700"/>
              </a:xfrm>
              <a:prstGeom prst="straightConnector1">
                <a:avLst/>
              </a:prstGeom>
              <a:noFill/>
              <a:ln w="9525" cap="flat" cmpd="sng">
                <a:solidFill>
                  <a:schemeClr val="dk2"/>
                </a:solidFill>
                <a:prstDash val="solid"/>
                <a:round/>
                <a:headEnd type="none" w="med" len="med"/>
                <a:tailEnd type="stealth" w="med" len="med"/>
              </a:ln>
            </p:spPr>
          </p:cxnSp>
        </p:grpSp>
        <p:sp>
          <p:nvSpPr>
            <p:cNvPr id="1091" name="Google Shape;1091;p35"/>
            <p:cNvSpPr/>
            <p:nvPr/>
          </p:nvSpPr>
          <p:spPr>
            <a:xfrm>
              <a:off x="3512550" y="2803925"/>
              <a:ext cx="1077600" cy="1070700"/>
            </a:xfrm>
            <a:prstGeom prst="ellipse">
              <a:avLst/>
            </a:prstGeom>
            <a:noFill/>
            <a:ln w="9525" cap="flat" cmpd="sng">
              <a:solidFill>
                <a:srgbClr val="0000FF"/>
              </a:solidFill>
              <a:prstDash val="dash"/>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 name="Google Shape;1092;p35"/>
            <p:cNvSpPr/>
            <p:nvPr/>
          </p:nvSpPr>
          <p:spPr>
            <a:xfrm>
              <a:off x="3645150" y="2957375"/>
              <a:ext cx="812400" cy="763800"/>
            </a:xfrm>
            <a:prstGeom prst="ellipse">
              <a:avLst/>
            </a:prstGeom>
            <a:noFill/>
            <a:ln w="9525" cap="flat" cmpd="sng">
              <a:solidFill>
                <a:srgbClr val="6AA84F"/>
              </a:solidFill>
              <a:prstDash val="lgDash"/>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 name="Google Shape;1093;p35"/>
            <p:cNvSpPr/>
            <p:nvPr/>
          </p:nvSpPr>
          <p:spPr>
            <a:xfrm>
              <a:off x="3843000" y="3112025"/>
              <a:ext cx="416700" cy="454500"/>
            </a:xfrm>
            <a:prstGeom prst="ellipse">
              <a:avLst/>
            </a:prstGeom>
            <a:noFill/>
            <a:ln w="9525" cap="flat" cmpd="sng">
              <a:solidFill>
                <a:srgbClr val="FF0000"/>
              </a:solidFill>
              <a:prstDash val="dash"/>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 name="Google Shape;1094;p35"/>
            <p:cNvSpPr txBox="1"/>
            <p:nvPr/>
          </p:nvSpPr>
          <p:spPr>
            <a:xfrm>
              <a:off x="4510650" y="3972050"/>
              <a:ext cx="378300" cy="318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100">
                  <a:latin typeface="Consolas"/>
                  <a:ea typeface="Consolas"/>
                  <a:cs typeface="Consolas"/>
                  <a:sym typeface="Consolas"/>
                </a:rPr>
                <a:t>w1</a:t>
              </a:r>
              <a:endParaRPr sz="1100">
                <a:latin typeface="Consolas"/>
                <a:ea typeface="Consolas"/>
                <a:cs typeface="Consolas"/>
                <a:sym typeface="Consolas"/>
              </a:endParaRPr>
            </a:p>
          </p:txBody>
        </p:sp>
        <p:sp>
          <p:nvSpPr>
            <p:cNvPr id="1095" name="Google Shape;1095;p35"/>
            <p:cNvSpPr txBox="1"/>
            <p:nvPr/>
          </p:nvSpPr>
          <p:spPr>
            <a:xfrm>
              <a:off x="2953963" y="2709850"/>
              <a:ext cx="378300" cy="318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100">
                  <a:latin typeface="Consolas"/>
                  <a:ea typeface="Consolas"/>
                  <a:cs typeface="Consolas"/>
                  <a:sym typeface="Consolas"/>
                </a:rPr>
                <a:t>w2</a:t>
              </a:r>
              <a:endParaRPr sz="1100">
                <a:latin typeface="Consolas"/>
                <a:ea typeface="Consolas"/>
                <a:cs typeface="Consolas"/>
                <a:sym typeface="Consolas"/>
              </a:endParaRPr>
            </a:p>
          </p:txBody>
        </p:sp>
      </p:grpSp>
      <p:sp>
        <p:nvSpPr>
          <p:cNvPr id="1096" name="Google Shape;1096;p35"/>
          <p:cNvSpPr txBox="1"/>
          <p:nvPr/>
        </p:nvSpPr>
        <p:spPr>
          <a:xfrm>
            <a:off x="2864838" y="277675"/>
            <a:ext cx="378300" cy="318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100">
                <a:latin typeface="Consolas"/>
                <a:ea typeface="Consolas"/>
                <a:cs typeface="Consolas"/>
                <a:sym typeface="Consolas"/>
              </a:rPr>
              <a:t>w2</a:t>
            </a:r>
            <a:endParaRPr sz="1100">
              <a:latin typeface="Consolas"/>
              <a:ea typeface="Consolas"/>
              <a:cs typeface="Consolas"/>
              <a:sym typeface="Consolas"/>
            </a:endParaRPr>
          </a:p>
        </p:txBody>
      </p:sp>
      <p:sp>
        <p:nvSpPr>
          <p:cNvPr id="1097" name="Google Shape;1097;p35"/>
          <p:cNvSpPr txBox="1"/>
          <p:nvPr/>
        </p:nvSpPr>
        <p:spPr>
          <a:xfrm>
            <a:off x="2264125" y="2070875"/>
            <a:ext cx="2307900" cy="238500"/>
          </a:xfrm>
          <a:prstGeom prst="rect">
            <a:avLst/>
          </a:prstGeom>
          <a:solidFill>
            <a:srgbClr val="EFEFEF"/>
          </a:solidFill>
          <a:ln w="9525" cap="flat" cmpd="sng">
            <a:solidFill>
              <a:srgbClr val="000000"/>
            </a:solidFill>
            <a:prstDash val="solid"/>
            <a:round/>
            <a:headEnd type="none" w="sm" len="sm"/>
            <a:tailEnd type="none" w="sm" len="sm"/>
          </a:ln>
        </p:spPr>
        <p:txBody>
          <a:bodyPr spcFirstLastPara="1" wrap="square" lIns="91425" tIns="0" rIns="91425" bIns="0" anchor="t" anchorCtr="0">
            <a:noAutofit/>
          </a:bodyPr>
          <a:lstStyle/>
          <a:p>
            <a:pPr marL="0" lvl="0" indent="0" algn="ctr" rtl="0">
              <a:spcBef>
                <a:spcPts val="0"/>
              </a:spcBef>
              <a:spcAft>
                <a:spcPts val="0"/>
              </a:spcAft>
              <a:buNone/>
            </a:pPr>
            <a:r>
              <a:rPr lang="en">
                <a:latin typeface="Consolas"/>
                <a:ea typeface="Consolas"/>
                <a:cs typeface="Consolas"/>
                <a:sym typeface="Consolas"/>
              </a:rPr>
              <a:t>Before Normalization</a:t>
            </a:r>
            <a:endParaRPr>
              <a:latin typeface="Consolas"/>
              <a:ea typeface="Consolas"/>
              <a:cs typeface="Consolas"/>
              <a:sym typeface="Consolas"/>
            </a:endParaRPr>
          </a:p>
        </p:txBody>
      </p:sp>
      <p:sp>
        <p:nvSpPr>
          <p:cNvPr id="1098" name="Google Shape;1098;p35"/>
          <p:cNvSpPr txBox="1"/>
          <p:nvPr/>
        </p:nvSpPr>
        <p:spPr>
          <a:xfrm>
            <a:off x="2264125" y="4609450"/>
            <a:ext cx="2307900" cy="238500"/>
          </a:xfrm>
          <a:prstGeom prst="rect">
            <a:avLst/>
          </a:prstGeom>
          <a:solidFill>
            <a:srgbClr val="EFEFEF"/>
          </a:solidFill>
          <a:ln w="9525" cap="flat" cmpd="sng">
            <a:solidFill>
              <a:srgbClr val="000000"/>
            </a:solidFill>
            <a:prstDash val="solid"/>
            <a:round/>
            <a:headEnd type="none" w="sm" len="sm"/>
            <a:tailEnd type="none" w="sm" len="sm"/>
          </a:ln>
        </p:spPr>
        <p:txBody>
          <a:bodyPr spcFirstLastPara="1" wrap="square" lIns="91425" tIns="0" rIns="91425" bIns="0" anchor="t" anchorCtr="0">
            <a:noAutofit/>
          </a:bodyPr>
          <a:lstStyle/>
          <a:p>
            <a:pPr marL="0" lvl="0" indent="0" algn="ctr" rtl="0">
              <a:spcBef>
                <a:spcPts val="0"/>
              </a:spcBef>
              <a:spcAft>
                <a:spcPts val="0"/>
              </a:spcAft>
              <a:buNone/>
            </a:pPr>
            <a:r>
              <a:rPr lang="en">
                <a:latin typeface="Consolas"/>
                <a:ea typeface="Consolas"/>
                <a:cs typeface="Consolas"/>
                <a:sym typeface="Consolas"/>
              </a:rPr>
              <a:t>After Normalization</a:t>
            </a:r>
            <a:endParaRPr>
              <a:latin typeface="Consolas"/>
              <a:ea typeface="Consolas"/>
              <a:cs typeface="Consolas"/>
              <a:sym typeface="Consolas"/>
            </a:endParaRPr>
          </a:p>
        </p:txBody>
      </p:sp>
      <p:sp>
        <p:nvSpPr>
          <p:cNvPr id="1099" name="Google Shape;1099;p35"/>
          <p:cNvSpPr txBox="1"/>
          <p:nvPr/>
        </p:nvSpPr>
        <p:spPr>
          <a:xfrm>
            <a:off x="6328613" y="282550"/>
            <a:ext cx="2307900" cy="238500"/>
          </a:xfrm>
          <a:prstGeom prst="rect">
            <a:avLst/>
          </a:prstGeom>
          <a:solidFill>
            <a:srgbClr val="EFEFEF"/>
          </a:solidFill>
          <a:ln w="9525" cap="flat" cmpd="sng">
            <a:solidFill>
              <a:srgbClr val="000000"/>
            </a:solidFill>
            <a:prstDash val="solid"/>
            <a:round/>
            <a:headEnd type="none" w="sm" len="sm"/>
            <a:tailEnd type="none" w="sm" len="sm"/>
          </a:ln>
        </p:spPr>
        <p:txBody>
          <a:bodyPr spcFirstLastPara="1" wrap="square" lIns="91425" tIns="0" rIns="91425" bIns="0" anchor="t" anchorCtr="0">
            <a:noAutofit/>
          </a:bodyPr>
          <a:lstStyle/>
          <a:p>
            <a:pPr marL="0" lvl="0" indent="0" algn="ctr" rtl="0">
              <a:spcBef>
                <a:spcPts val="0"/>
              </a:spcBef>
              <a:spcAft>
                <a:spcPts val="0"/>
              </a:spcAft>
              <a:buNone/>
            </a:pPr>
            <a:r>
              <a:rPr lang="en">
                <a:latin typeface="Consolas"/>
                <a:ea typeface="Consolas"/>
                <a:cs typeface="Consolas"/>
                <a:sym typeface="Consolas"/>
              </a:rPr>
              <a:t>Early stopping</a:t>
            </a:r>
            <a:endParaRPr>
              <a:latin typeface="Consolas"/>
              <a:ea typeface="Consolas"/>
              <a:cs typeface="Consolas"/>
              <a:sym typeface="Consolas"/>
            </a:endParaRPr>
          </a:p>
        </p:txBody>
      </p:sp>
      <p:cxnSp>
        <p:nvCxnSpPr>
          <p:cNvPr id="1100" name="Google Shape;1100;p35"/>
          <p:cNvCxnSpPr/>
          <p:nvPr/>
        </p:nvCxnSpPr>
        <p:spPr>
          <a:xfrm rot="10800000">
            <a:off x="6030600" y="2810200"/>
            <a:ext cx="2593200" cy="20100"/>
          </a:xfrm>
          <a:prstGeom prst="straightConnector1">
            <a:avLst/>
          </a:prstGeom>
          <a:noFill/>
          <a:ln w="9525" cap="flat" cmpd="sng">
            <a:solidFill>
              <a:schemeClr val="dk2"/>
            </a:solidFill>
            <a:prstDash val="solid"/>
            <a:round/>
            <a:headEnd type="stealth" w="med" len="med"/>
            <a:tailEnd type="none" w="med" len="med"/>
          </a:ln>
        </p:spPr>
      </p:cxnSp>
      <p:cxnSp>
        <p:nvCxnSpPr>
          <p:cNvPr id="1101" name="Google Shape;1101;p35"/>
          <p:cNvCxnSpPr/>
          <p:nvPr/>
        </p:nvCxnSpPr>
        <p:spPr>
          <a:xfrm rot="10800000">
            <a:off x="6030744" y="700236"/>
            <a:ext cx="4200" cy="2109900"/>
          </a:xfrm>
          <a:prstGeom prst="straightConnector1">
            <a:avLst/>
          </a:prstGeom>
          <a:noFill/>
          <a:ln w="9525" cap="flat" cmpd="sng">
            <a:solidFill>
              <a:schemeClr val="dk2"/>
            </a:solidFill>
            <a:prstDash val="solid"/>
            <a:round/>
            <a:headEnd type="none" w="med" len="med"/>
            <a:tailEnd type="stealth" w="med" len="med"/>
          </a:ln>
        </p:spPr>
      </p:cxnSp>
      <p:cxnSp>
        <p:nvCxnSpPr>
          <p:cNvPr id="1102" name="Google Shape;1102;p35"/>
          <p:cNvCxnSpPr/>
          <p:nvPr/>
        </p:nvCxnSpPr>
        <p:spPr>
          <a:xfrm>
            <a:off x="6065750" y="970325"/>
            <a:ext cx="2336700" cy="1735500"/>
          </a:xfrm>
          <a:prstGeom prst="curvedConnector3">
            <a:avLst>
              <a:gd name="adj1" fmla="val 8289"/>
            </a:avLst>
          </a:prstGeom>
          <a:noFill/>
          <a:ln w="9525" cap="flat" cmpd="sng">
            <a:solidFill>
              <a:srgbClr val="0000FF"/>
            </a:solidFill>
            <a:prstDash val="lgDash"/>
            <a:round/>
            <a:headEnd type="none" w="med" len="med"/>
            <a:tailEnd type="none" w="med" len="med"/>
          </a:ln>
        </p:spPr>
      </p:cxnSp>
      <p:cxnSp>
        <p:nvCxnSpPr>
          <p:cNvPr id="1103" name="Google Shape;1103;p35"/>
          <p:cNvCxnSpPr/>
          <p:nvPr/>
        </p:nvCxnSpPr>
        <p:spPr>
          <a:xfrm>
            <a:off x="6030600" y="1054300"/>
            <a:ext cx="1812000" cy="1416600"/>
          </a:xfrm>
          <a:prstGeom prst="curvedConnector3">
            <a:avLst>
              <a:gd name="adj1" fmla="val 11104"/>
            </a:avLst>
          </a:prstGeom>
          <a:noFill/>
          <a:ln w="9525" cap="flat" cmpd="sng">
            <a:solidFill>
              <a:srgbClr val="FF0000"/>
            </a:solidFill>
            <a:prstDash val="lgDash"/>
            <a:round/>
            <a:headEnd type="none" w="med" len="med"/>
            <a:tailEnd type="none" w="med" len="med"/>
          </a:ln>
        </p:spPr>
      </p:cxnSp>
      <p:sp>
        <p:nvSpPr>
          <p:cNvPr id="1104" name="Google Shape;1104;p35"/>
          <p:cNvSpPr/>
          <p:nvPr/>
        </p:nvSpPr>
        <p:spPr>
          <a:xfrm rot="-818997">
            <a:off x="7856025" y="2255925"/>
            <a:ext cx="435545" cy="165933"/>
          </a:xfrm>
          <a:custGeom>
            <a:avLst/>
            <a:gdLst/>
            <a:ahLst/>
            <a:cxnLst/>
            <a:rect l="l" t="t" r="r" b="b"/>
            <a:pathLst>
              <a:path w="17421" h="6637" extrusionOk="0">
                <a:moveTo>
                  <a:pt x="0" y="6637"/>
                </a:moveTo>
                <a:cubicBezTo>
                  <a:pt x="1152" y="6545"/>
                  <a:pt x="4424" y="6729"/>
                  <a:pt x="6913" y="6084"/>
                </a:cubicBezTo>
                <a:cubicBezTo>
                  <a:pt x="9402" y="5439"/>
                  <a:pt x="13181" y="3779"/>
                  <a:pt x="14932" y="2765"/>
                </a:cubicBezTo>
                <a:cubicBezTo>
                  <a:pt x="16683" y="1751"/>
                  <a:pt x="17006" y="461"/>
                  <a:pt x="17421" y="0"/>
                </a:cubicBezTo>
              </a:path>
            </a:pathLst>
          </a:custGeom>
          <a:noFill/>
          <a:ln w="9525" cap="flat" cmpd="sng">
            <a:solidFill>
              <a:srgbClr val="FF0000"/>
            </a:solidFill>
            <a:prstDash val="lgDash"/>
            <a:round/>
            <a:headEnd type="none" w="med" len="med"/>
            <a:tailEnd type="none" w="med" len="med"/>
          </a:ln>
        </p:spPr>
      </p:sp>
      <p:sp>
        <p:nvSpPr>
          <p:cNvPr id="1105" name="Google Shape;1105;p35"/>
          <p:cNvSpPr txBox="1"/>
          <p:nvPr/>
        </p:nvSpPr>
        <p:spPr>
          <a:xfrm>
            <a:off x="8076400" y="2130663"/>
            <a:ext cx="787200" cy="376200"/>
          </a:xfrm>
          <a:prstGeom prst="rect">
            <a:avLst/>
          </a:prstGeom>
          <a:noFill/>
          <a:ln>
            <a:noFill/>
          </a:ln>
        </p:spPr>
        <p:txBody>
          <a:bodyPr spcFirstLastPara="1" wrap="square" lIns="91425" tIns="0" rIns="91425" bIns="91425" anchor="t" anchorCtr="0">
            <a:noAutofit/>
          </a:bodyPr>
          <a:lstStyle/>
          <a:p>
            <a:pPr marL="0" lvl="0" indent="0" algn="ctr" rtl="0">
              <a:spcBef>
                <a:spcPts val="0"/>
              </a:spcBef>
              <a:spcAft>
                <a:spcPts val="0"/>
              </a:spcAft>
              <a:buNone/>
            </a:pPr>
            <a:r>
              <a:rPr lang="en" sz="1100">
                <a:solidFill>
                  <a:srgbClr val="FF0000"/>
                </a:solidFill>
                <a:latin typeface="Consolas"/>
                <a:ea typeface="Consolas"/>
                <a:cs typeface="Consolas"/>
                <a:sym typeface="Consolas"/>
              </a:rPr>
              <a:t>Dev</a:t>
            </a:r>
            <a:endParaRPr sz="1100">
              <a:solidFill>
                <a:srgbClr val="FF0000"/>
              </a:solidFill>
              <a:latin typeface="Consolas"/>
              <a:ea typeface="Consolas"/>
              <a:cs typeface="Consolas"/>
              <a:sym typeface="Consolas"/>
            </a:endParaRPr>
          </a:p>
          <a:p>
            <a:pPr marL="0" lvl="0" indent="0" algn="ctr" rtl="0">
              <a:spcBef>
                <a:spcPts val="0"/>
              </a:spcBef>
              <a:spcAft>
                <a:spcPts val="0"/>
              </a:spcAft>
              <a:buNone/>
            </a:pPr>
            <a:endParaRPr sz="1100">
              <a:solidFill>
                <a:srgbClr val="FF0000"/>
              </a:solidFill>
              <a:latin typeface="Consolas"/>
              <a:ea typeface="Consolas"/>
              <a:cs typeface="Consolas"/>
              <a:sym typeface="Consolas"/>
            </a:endParaRPr>
          </a:p>
          <a:p>
            <a:pPr marL="0" lvl="0" indent="0" algn="ctr" rtl="0">
              <a:spcBef>
                <a:spcPts val="0"/>
              </a:spcBef>
              <a:spcAft>
                <a:spcPts val="0"/>
              </a:spcAft>
              <a:buClr>
                <a:schemeClr val="dk1"/>
              </a:buClr>
              <a:buSzPts val="1100"/>
              <a:buFont typeface="Arial"/>
              <a:buNone/>
            </a:pPr>
            <a:r>
              <a:rPr lang="en" sz="1100">
                <a:solidFill>
                  <a:srgbClr val="0000FF"/>
                </a:solidFill>
                <a:latin typeface="Consolas"/>
                <a:ea typeface="Consolas"/>
                <a:cs typeface="Consolas"/>
                <a:sym typeface="Consolas"/>
              </a:rPr>
              <a:t>Train</a:t>
            </a:r>
            <a:endParaRPr sz="1100">
              <a:solidFill>
                <a:srgbClr val="FF0000"/>
              </a:solidFill>
              <a:latin typeface="Consolas"/>
              <a:ea typeface="Consolas"/>
              <a:cs typeface="Consolas"/>
              <a:sym typeface="Consolas"/>
            </a:endParaRPr>
          </a:p>
        </p:txBody>
      </p:sp>
      <p:sp>
        <p:nvSpPr>
          <p:cNvPr id="1106" name="Google Shape;1106;p35"/>
          <p:cNvSpPr txBox="1"/>
          <p:nvPr/>
        </p:nvSpPr>
        <p:spPr>
          <a:xfrm>
            <a:off x="5618250" y="736000"/>
            <a:ext cx="416700" cy="318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100">
                <a:latin typeface="Consolas"/>
                <a:ea typeface="Consolas"/>
                <a:cs typeface="Consolas"/>
                <a:sym typeface="Consolas"/>
              </a:rPr>
              <a:t>Err</a:t>
            </a:r>
            <a:endParaRPr sz="1100">
              <a:latin typeface="Consolas"/>
              <a:ea typeface="Consolas"/>
              <a:cs typeface="Consolas"/>
              <a:sym typeface="Consolas"/>
            </a:endParaRPr>
          </a:p>
        </p:txBody>
      </p:sp>
      <p:sp>
        <p:nvSpPr>
          <p:cNvPr id="1107" name="Google Shape;1107;p35"/>
          <p:cNvSpPr txBox="1"/>
          <p:nvPr/>
        </p:nvSpPr>
        <p:spPr>
          <a:xfrm>
            <a:off x="8636525" y="2529150"/>
            <a:ext cx="416700" cy="318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100">
                <a:latin typeface="Consolas"/>
                <a:ea typeface="Consolas"/>
                <a:cs typeface="Consolas"/>
                <a:sym typeface="Consolas"/>
              </a:rPr>
              <a:t>it.</a:t>
            </a:r>
            <a:endParaRPr sz="1100">
              <a:latin typeface="Consolas"/>
              <a:ea typeface="Consolas"/>
              <a:cs typeface="Consolas"/>
              <a:sym typeface="Consolas"/>
            </a:endParaRPr>
          </a:p>
        </p:txBody>
      </p:sp>
      <p:cxnSp>
        <p:nvCxnSpPr>
          <p:cNvPr id="1108" name="Google Shape;1108;p35"/>
          <p:cNvCxnSpPr/>
          <p:nvPr/>
        </p:nvCxnSpPr>
        <p:spPr>
          <a:xfrm flipH="1">
            <a:off x="7914425" y="1760250"/>
            <a:ext cx="6600" cy="1017300"/>
          </a:xfrm>
          <a:prstGeom prst="straightConnector1">
            <a:avLst/>
          </a:prstGeom>
          <a:noFill/>
          <a:ln w="19050" cap="flat" cmpd="sng">
            <a:solidFill>
              <a:srgbClr val="6AA84F"/>
            </a:solidFill>
            <a:prstDash val="solid"/>
            <a:round/>
            <a:headEnd type="none" w="med" len="med"/>
            <a:tailEnd type="none" w="med" len="med"/>
          </a:ln>
        </p:spPr>
      </p:cxn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112"/>
        <p:cNvGrpSpPr/>
        <p:nvPr/>
      </p:nvGrpSpPr>
      <p:grpSpPr>
        <a:xfrm>
          <a:off x="0" y="0"/>
          <a:ext cx="0" cy="0"/>
          <a:chOff x="0" y="0"/>
          <a:chExt cx="0" cy="0"/>
        </a:xfrm>
      </p:grpSpPr>
      <p:sp>
        <p:nvSpPr>
          <p:cNvPr id="1113" name="Google Shape;1113;p36"/>
          <p:cNvSpPr/>
          <p:nvPr/>
        </p:nvSpPr>
        <p:spPr>
          <a:xfrm>
            <a:off x="1895158" y="226588"/>
            <a:ext cx="533700" cy="548400"/>
          </a:xfrm>
          <a:prstGeom prst="ellipse">
            <a:avLst/>
          </a:prstGeom>
          <a:solidFill>
            <a:srgbClr val="D9EAD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endParaRPr sz="1600">
              <a:solidFill>
                <a:schemeClr val="dk1"/>
              </a:solidFill>
            </a:endParaRPr>
          </a:p>
        </p:txBody>
      </p:sp>
      <p:sp>
        <p:nvSpPr>
          <p:cNvPr id="1114" name="Google Shape;1114;p36"/>
          <p:cNvSpPr/>
          <p:nvPr/>
        </p:nvSpPr>
        <p:spPr>
          <a:xfrm>
            <a:off x="1895158" y="1168739"/>
            <a:ext cx="533700" cy="548400"/>
          </a:xfrm>
          <a:prstGeom prst="ellipse">
            <a:avLst/>
          </a:prstGeom>
          <a:solidFill>
            <a:srgbClr val="D9EAD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endParaRPr sz="1600">
              <a:solidFill>
                <a:schemeClr val="dk1"/>
              </a:solidFill>
            </a:endParaRPr>
          </a:p>
        </p:txBody>
      </p:sp>
      <p:sp>
        <p:nvSpPr>
          <p:cNvPr id="1115" name="Google Shape;1115;p36"/>
          <p:cNvSpPr txBox="1"/>
          <p:nvPr/>
        </p:nvSpPr>
        <p:spPr>
          <a:xfrm>
            <a:off x="926276" y="391650"/>
            <a:ext cx="538800" cy="3762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latin typeface="Consolas"/>
                <a:ea typeface="Consolas"/>
                <a:cs typeface="Consolas"/>
                <a:sym typeface="Consolas"/>
              </a:rPr>
              <a:t>x</a:t>
            </a:r>
            <a:r>
              <a:rPr lang="en" baseline="-25000">
                <a:latin typeface="Consolas"/>
                <a:ea typeface="Consolas"/>
                <a:cs typeface="Consolas"/>
                <a:sym typeface="Consolas"/>
              </a:rPr>
              <a:t>1</a:t>
            </a:r>
            <a:endParaRPr baseline="-25000">
              <a:latin typeface="Consolas"/>
              <a:ea typeface="Consolas"/>
              <a:cs typeface="Consolas"/>
              <a:sym typeface="Consolas"/>
            </a:endParaRPr>
          </a:p>
        </p:txBody>
      </p:sp>
      <p:sp>
        <p:nvSpPr>
          <p:cNvPr id="1116" name="Google Shape;1116;p36"/>
          <p:cNvSpPr/>
          <p:nvPr/>
        </p:nvSpPr>
        <p:spPr>
          <a:xfrm>
            <a:off x="6425247" y="692701"/>
            <a:ext cx="538800" cy="557700"/>
          </a:xfrm>
          <a:prstGeom prst="ellipse">
            <a:avLst/>
          </a:prstGeom>
          <a:solidFill>
            <a:srgbClr val="F4CCC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endParaRPr sz="1600">
              <a:solidFill>
                <a:schemeClr val="dk1"/>
              </a:solidFill>
            </a:endParaRPr>
          </a:p>
        </p:txBody>
      </p:sp>
      <p:cxnSp>
        <p:nvCxnSpPr>
          <p:cNvPr id="1117" name="Google Shape;1117;p36"/>
          <p:cNvCxnSpPr>
            <a:stCxn id="1116" idx="6"/>
          </p:cNvCxnSpPr>
          <p:nvPr/>
        </p:nvCxnSpPr>
        <p:spPr>
          <a:xfrm>
            <a:off x="6964047" y="971551"/>
            <a:ext cx="501900" cy="0"/>
          </a:xfrm>
          <a:prstGeom prst="straightConnector1">
            <a:avLst/>
          </a:prstGeom>
          <a:noFill/>
          <a:ln w="9525" cap="flat" cmpd="sng">
            <a:solidFill>
              <a:schemeClr val="dk2"/>
            </a:solidFill>
            <a:prstDash val="solid"/>
            <a:round/>
            <a:headEnd type="none" w="med" len="med"/>
            <a:tailEnd type="triangle" w="med" len="med"/>
          </a:ln>
        </p:spPr>
      </p:cxnSp>
      <p:sp>
        <p:nvSpPr>
          <p:cNvPr id="1118" name="Google Shape;1118;p36"/>
          <p:cNvSpPr txBox="1"/>
          <p:nvPr/>
        </p:nvSpPr>
        <p:spPr>
          <a:xfrm>
            <a:off x="916876" y="1168750"/>
            <a:ext cx="538800" cy="3762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latin typeface="Consolas"/>
                <a:ea typeface="Consolas"/>
                <a:cs typeface="Consolas"/>
                <a:sym typeface="Consolas"/>
              </a:rPr>
              <a:t>x</a:t>
            </a:r>
            <a:r>
              <a:rPr lang="en" baseline="-25000">
                <a:latin typeface="Consolas"/>
                <a:ea typeface="Consolas"/>
                <a:cs typeface="Consolas"/>
                <a:sym typeface="Consolas"/>
              </a:rPr>
              <a:t>2</a:t>
            </a:r>
            <a:endParaRPr baseline="-25000">
              <a:latin typeface="Consolas"/>
              <a:ea typeface="Consolas"/>
              <a:cs typeface="Consolas"/>
              <a:sym typeface="Consolas"/>
            </a:endParaRPr>
          </a:p>
        </p:txBody>
      </p:sp>
      <p:grpSp>
        <p:nvGrpSpPr>
          <p:cNvPr id="1119" name="Google Shape;1119;p36"/>
          <p:cNvGrpSpPr/>
          <p:nvPr/>
        </p:nvGrpSpPr>
        <p:grpSpPr>
          <a:xfrm>
            <a:off x="1432449" y="496407"/>
            <a:ext cx="462868" cy="954948"/>
            <a:chOff x="837658" y="496313"/>
            <a:chExt cx="1057500" cy="954948"/>
          </a:xfrm>
        </p:grpSpPr>
        <p:cxnSp>
          <p:nvCxnSpPr>
            <p:cNvPr id="1120" name="Google Shape;1120;p36"/>
            <p:cNvCxnSpPr/>
            <p:nvPr/>
          </p:nvCxnSpPr>
          <p:spPr>
            <a:xfrm>
              <a:off x="837658" y="496313"/>
              <a:ext cx="1057500" cy="0"/>
            </a:xfrm>
            <a:prstGeom prst="straightConnector1">
              <a:avLst/>
            </a:prstGeom>
            <a:noFill/>
            <a:ln w="9525" cap="flat" cmpd="sng">
              <a:solidFill>
                <a:schemeClr val="dk2"/>
              </a:solidFill>
              <a:prstDash val="solid"/>
              <a:round/>
              <a:headEnd type="none" w="med" len="med"/>
              <a:tailEnd type="none" w="med" len="med"/>
            </a:ln>
          </p:spPr>
        </p:cxnSp>
        <p:cxnSp>
          <p:nvCxnSpPr>
            <p:cNvPr id="1121" name="Google Shape;1121;p36"/>
            <p:cNvCxnSpPr/>
            <p:nvPr/>
          </p:nvCxnSpPr>
          <p:spPr>
            <a:xfrm>
              <a:off x="837658" y="1438361"/>
              <a:ext cx="1057500" cy="12900"/>
            </a:xfrm>
            <a:prstGeom prst="straightConnector1">
              <a:avLst/>
            </a:prstGeom>
            <a:noFill/>
            <a:ln w="9525" cap="flat" cmpd="sng">
              <a:solidFill>
                <a:schemeClr val="dk2"/>
              </a:solidFill>
              <a:prstDash val="solid"/>
              <a:round/>
              <a:headEnd type="none" w="med" len="med"/>
              <a:tailEnd type="none" w="med" len="med"/>
            </a:ln>
          </p:spPr>
        </p:cxnSp>
        <p:cxnSp>
          <p:nvCxnSpPr>
            <p:cNvPr id="1122" name="Google Shape;1122;p36"/>
            <p:cNvCxnSpPr/>
            <p:nvPr/>
          </p:nvCxnSpPr>
          <p:spPr>
            <a:xfrm>
              <a:off x="837658" y="496361"/>
              <a:ext cx="1057500" cy="954900"/>
            </a:xfrm>
            <a:prstGeom prst="straightConnector1">
              <a:avLst/>
            </a:prstGeom>
            <a:noFill/>
            <a:ln w="9525" cap="flat" cmpd="sng">
              <a:solidFill>
                <a:schemeClr val="dk2"/>
              </a:solidFill>
              <a:prstDash val="solid"/>
              <a:round/>
              <a:headEnd type="none" w="med" len="med"/>
              <a:tailEnd type="none" w="med" len="med"/>
            </a:ln>
          </p:spPr>
        </p:cxnSp>
        <p:cxnSp>
          <p:nvCxnSpPr>
            <p:cNvPr id="1123" name="Google Shape;1123;p36"/>
            <p:cNvCxnSpPr/>
            <p:nvPr/>
          </p:nvCxnSpPr>
          <p:spPr>
            <a:xfrm rot="10800000" flipH="1">
              <a:off x="837658" y="496313"/>
              <a:ext cx="1057500" cy="942300"/>
            </a:xfrm>
            <a:prstGeom prst="straightConnector1">
              <a:avLst/>
            </a:prstGeom>
            <a:noFill/>
            <a:ln w="9525" cap="flat" cmpd="sng">
              <a:solidFill>
                <a:schemeClr val="dk2"/>
              </a:solidFill>
              <a:prstDash val="solid"/>
              <a:round/>
              <a:headEnd type="none" w="med" len="med"/>
              <a:tailEnd type="none" w="med" len="med"/>
            </a:ln>
          </p:spPr>
        </p:cxnSp>
      </p:grpSp>
      <p:grpSp>
        <p:nvGrpSpPr>
          <p:cNvPr id="1124" name="Google Shape;1124;p36"/>
          <p:cNvGrpSpPr/>
          <p:nvPr/>
        </p:nvGrpSpPr>
        <p:grpSpPr>
          <a:xfrm>
            <a:off x="2428836" y="496407"/>
            <a:ext cx="480634" cy="954948"/>
            <a:chOff x="837658" y="496313"/>
            <a:chExt cx="1057500" cy="954948"/>
          </a:xfrm>
        </p:grpSpPr>
        <p:cxnSp>
          <p:nvCxnSpPr>
            <p:cNvPr id="1125" name="Google Shape;1125;p36"/>
            <p:cNvCxnSpPr/>
            <p:nvPr/>
          </p:nvCxnSpPr>
          <p:spPr>
            <a:xfrm>
              <a:off x="837658" y="496313"/>
              <a:ext cx="1057500" cy="0"/>
            </a:xfrm>
            <a:prstGeom prst="straightConnector1">
              <a:avLst/>
            </a:prstGeom>
            <a:noFill/>
            <a:ln w="9525" cap="flat" cmpd="sng">
              <a:solidFill>
                <a:schemeClr val="dk2"/>
              </a:solidFill>
              <a:prstDash val="solid"/>
              <a:round/>
              <a:headEnd type="none" w="med" len="med"/>
              <a:tailEnd type="none" w="med" len="med"/>
            </a:ln>
          </p:spPr>
        </p:cxnSp>
        <p:cxnSp>
          <p:nvCxnSpPr>
            <p:cNvPr id="1126" name="Google Shape;1126;p36"/>
            <p:cNvCxnSpPr/>
            <p:nvPr/>
          </p:nvCxnSpPr>
          <p:spPr>
            <a:xfrm>
              <a:off x="837658" y="1438361"/>
              <a:ext cx="1057500" cy="12900"/>
            </a:xfrm>
            <a:prstGeom prst="straightConnector1">
              <a:avLst/>
            </a:prstGeom>
            <a:noFill/>
            <a:ln w="9525" cap="flat" cmpd="sng">
              <a:solidFill>
                <a:schemeClr val="dk2"/>
              </a:solidFill>
              <a:prstDash val="solid"/>
              <a:round/>
              <a:headEnd type="none" w="med" len="med"/>
              <a:tailEnd type="none" w="med" len="med"/>
            </a:ln>
          </p:spPr>
        </p:cxnSp>
        <p:cxnSp>
          <p:nvCxnSpPr>
            <p:cNvPr id="1127" name="Google Shape;1127;p36"/>
            <p:cNvCxnSpPr/>
            <p:nvPr/>
          </p:nvCxnSpPr>
          <p:spPr>
            <a:xfrm>
              <a:off x="837658" y="496361"/>
              <a:ext cx="1057500" cy="954900"/>
            </a:xfrm>
            <a:prstGeom prst="straightConnector1">
              <a:avLst/>
            </a:prstGeom>
            <a:noFill/>
            <a:ln w="9525" cap="flat" cmpd="sng">
              <a:solidFill>
                <a:schemeClr val="dk2"/>
              </a:solidFill>
              <a:prstDash val="solid"/>
              <a:round/>
              <a:headEnd type="none" w="med" len="med"/>
              <a:tailEnd type="none" w="med" len="med"/>
            </a:ln>
          </p:spPr>
        </p:cxnSp>
        <p:cxnSp>
          <p:nvCxnSpPr>
            <p:cNvPr id="1128" name="Google Shape;1128;p36"/>
            <p:cNvCxnSpPr/>
            <p:nvPr/>
          </p:nvCxnSpPr>
          <p:spPr>
            <a:xfrm rot="10800000" flipH="1">
              <a:off x="837658" y="496313"/>
              <a:ext cx="1057500" cy="942300"/>
            </a:xfrm>
            <a:prstGeom prst="straightConnector1">
              <a:avLst/>
            </a:prstGeom>
            <a:noFill/>
            <a:ln w="9525" cap="flat" cmpd="sng">
              <a:solidFill>
                <a:schemeClr val="dk2"/>
              </a:solidFill>
              <a:prstDash val="solid"/>
              <a:round/>
              <a:headEnd type="none" w="med" len="med"/>
              <a:tailEnd type="none" w="med" len="med"/>
            </a:ln>
          </p:spPr>
        </p:cxnSp>
      </p:grpSp>
      <p:sp>
        <p:nvSpPr>
          <p:cNvPr id="1129" name="Google Shape;1129;p36"/>
          <p:cNvSpPr/>
          <p:nvPr/>
        </p:nvSpPr>
        <p:spPr>
          <a:xfrm>
            <a:off x="2858933" y="226588"/>
            <a:ext cx="533700" cy="548400"/>
          </a:xfrm>
          <a:prstGeom prst="ellipse">
            <a:avLst/>
          </a:prstGeom>
          <a:solidFill>
            <a:srgbClr val="D9EAD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endParaRPr sz="1600">
              <a:solidFill>
                <a:schemeClr val="dk1"/>
              </a:solidFill>
            </a:endParaRPr>
          </a:p>
        </p:txBody>
      </p:sp>
      <p:sp>
        <p:nvSpPr>
          <p:cNvPr id="1130" name="Google Shape;1130;p36"/>
          <p:cNvSpPr/>
          <p:nvPr/>
        </p:nvSpPr>
        <p:spPr>
          <a:xfrm>
            <a:off x="2868333" y="1168739"/>
            <a:ext cx="533700" cy="548400"/>
          </a:xfrm>
          <a:prstGeom prst="ellipse">
            <a:avLst/>
          </a:prstGeom>
          <a:solidFill>
            <a:srgbClr val="D9EAD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endParaRPr sz="1600">
              <a:solidFill>
                <a:schemeClr val="dk1"/>
              </a:solidFill>
            </a:endParaRPr>
          </a:p>
        </p:txBody>
      </p:sp>
      <p:grpSp>
        <p:nvGrpSpPr>
          <p:cNvPr id="1131" name="Google Shape;1131;p36"/>
          <p:cNvGrpSpPr/>
          <p:nvPr/>
        </p:nvGrpSpPr>
        <p:grpSpPr>
          <a:xfrm>
            <a:off x="3392636" y="494082"/>
            <a:ext cx="480634" cy="954948"/>
            <a:chOff x="837658" y="496313"/>
            <a:chExt cx="1057500" cy="954948"/>
          </a:xfrm>
        </p:grpSpPr>
        <p:cxnSp>
          <p:nvCxnSpPr>
            <p:cNvPr id="1132" name="Google Shape;1132;p36"/>
            <p:cNvCxnSpPr/>
            <p:nvPr/>
          </p:nvCxnSpPr>
          <p:spPr>
            <a:xfrm>
              <a:off x="837658" y="496313"/>
              <a:ext cx="1057500" cy="0"/>
            </a:xfrm>
            <a:prstGeom prst="straightConnector1">
              <a:avLst/>
            </a:prstGeom>
            <a:noFill/>
            <a:ln w="9525" cap="flat" cmpd="sng">
              <a:solidFill>
                <a:schemeClr val="dk2"/>
              </a:solidFill>
              <a:prstDash val="dash"/>
              <a:round/>
              <a:headEnd type="none" w="med" len="med"/>
              <a:tailEnd type="none" w="med" len="med"/>
            </a:ln>
          </p:spPr>
        </p:cxnSp>
        <p:cxnSp>
          <p:nvCxnSpPr>
            <p:cNvPr id="1133" name="Google Shape;1133;p36"/>
            <p:cNvCxnSpPr/>
            <p:nvPr/>
          </p:nvCxnSpPr>
          <p:spPr>
            <a:xfrm>
              <a:off x="837658" y="1438361"/>
              <a:ext cx="1057500" cy="12900"/>
            </a:xfrm>
            <a:prstGeom prst="straightConnector1">
              <a:avLst/>
            </a:prstGeom>
            <a:noFill/>
            <a:ln w="9525" cap="flat" cmpd="sng">
              <a:solidFill>
                <a:schemeClr val="dk2"/>
              </a:solidFill>
              <a:prstDash val="dash"/>
              <a:round/>
              <a:headEnd type="none" w="med" len="med"/>
              <a:tailEnd type="none" w="med" len="med"/>
            </a:ln>
          </p:spPr>
        </p:cxnSp>
        <p:cxnSp>
          <p:nvCxnSpPr>
            <p:cNvPr id="1134" name="Google Shape;1134;p36"/>
            <p:cNvCxnSpPr/>
            <p:nvPr/>
          </p:nvCxnSpPr>
          <p:spPr>
            <a:xfrm>
              <a:off x="837658" y="496361"/>
              <a:ext cx="1057500" cy="954900"/>
            </a:xfrm>
            <a:prstGeom prst="straightConnector1">
              <a:avLst/>
            </a:prstGeom>
            <a:noFill/>
            <a:ln w="9525" cap="flat" cmpd="sng">
              <a:solidFill>
                <a:schemeClr val="dk2"/>
              </a:solidFill>
              <a:prstDash val="dash"/>
              <a:round/>
              <a:headEnd type="none" w="med" len="med"/>
              <a:tailEnd type="none" w="med" len="med"/>
            </a:ln>
          </p:spPr>
        </p:cxnSp>
        <p:cxnSp>
          <p:nvCxnSpPr>
            <p:cNvPr id="1135" name="Google Shape;1135;p36"/>
            <p:cNvCxnSpPr/>
            <p:nvPr/>
          </p:nvCxnSpPr>
          <p:spPr>
            <a:xfrm rot="10800000" flipH="1">
              <a:off x="837658" y="496313"/>
              <a:ext cx="1057500" cy="942300"/>
            </a:xfrm>
            <a:prstGeom prst="straightConnector1">
              <a:avLst/>
            </a:prstGeom>
            <a:noFill/>
            <a:ln w="9525" cap="flat" cmpd="sng">
              <a:solidFill>
                <a:schemeClr val="dk2"/>
              </a:solidFill>
              <a:prstDash val="dash"/>
              <a:round/>
              <a:headEnd type="none" w="med" len="med"/>
              <a:tailEnd type="none" w="med" len="med"/>
            </a:ln>
          </p:spPr>
        </p:cxnSp>
      </p:grpSp>
      <p:cxnSp>
        <p:nvCxnSpPr>
          <p:cNvPr id="1136" name="Google Shape;1136;p36"/>
          <p:cNvCxnSpPr/>
          <p:nvPr/>
        </p:nvCxnSpPr>
        <p:spPr>
          <a:xfrm>
            <a:off x="3870849" y="999900"/>
            <a:ext cx="257700" cy="5700"/>
          </a:xfrm>
          <a:prstGeom prst="straightConnector1">
            <a:avLst/>
          </a:prstGeom>
          <a:noFill/>
          <a:ln w="28575" cap="flat" cmpd="sng">
            <a:solidFill>
              <a:schemeClr val="dk2"/>
            </a:solidFill>
            <a:prstDash val="dot"/>
            <a:round/>
            <a:headEnd type="none" w="med" len="med"/>
            <a:tailEnd type="none" w="med" len="med"/>
          </a:ln>
        </p:spPr>
      </p:cxnSp>
      <p:sp>
        <p:nvSpPr>
          <p:cNvPr id="1137" name="Google Shape;1137;p36"/>
          <p:cNvSpPr/>
          <p:nvPr/>
        </p:nvSpPr>
        <p:spPr>
          <a:xfrm>
            <a:off x="4618733" y="219456"/>
            <a:ext cx="533700" cy="548400"/>
          </a:xfrm>
          <a:prstGeom prst="ellipse">
            <a:avLst/>
          </a:prstGeom>
          <a:solidFill>
            <a:srgbClr val="D9EAD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endParaRPr sz="1600">
              <a:solidFill>
                <a:schemeClr val="dk1"/>
              </a:solidFill>
            </a:endParaRPr>
          </a:p>
        </p:txBody>
      </p:sp>
      <p:sp>
        <p:nvSpPr>
          <p:cNvPr id="1138" name="Google Shape;1138;p36"/>
          <p:cNvSpPr/>
          <p:nvPr/>
        </p:nvSpPr>
        <p:spPr>
          <a:xfrm>
            <a:off x="4618733" y="1161607"/>
            <a:ext cx="533700" cy="548400"/>
          </a:xfrm>
          <a:prstGeom prst="ellipse">
            <a:avLst/>
          </a:prstGeom>
          <a:solidFill>
            <a:srgbClr val="D9EAD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endParaRPr sz="1600">
              <a:solidFill>
                <a:schemeClr val="dk1"/>
              </a:solidFill>
            </a:endParaRPr>
          </a:p>
        </p:txBody>
      </p:sp>
      <p:grpSp>
        <p:nvGrpSpPr>
          <p:cNvPr id="1139" name="Google Shape;1139;p36"/>
          <p:cNvGrpSpPr/>
          <p:nvPr/>
        </p:nvGrpSpPr>
        <p:grpSpPr>
          <a:xfrm>
            <a:off x="4156024" y="489275"/>
            <a:ext cx="462868" cy="954948"/>
            <a:chOff x="837658" y="496313"/>
            <a:chExt cx="1057500" cy="954948"/>
          </a:xfrm>
        </p:grpSpPr>
        <p:cxnSp>
          <p:nvCxnSpPr>
            <p:cNvPr id="1140" name="Google Shape;1140;p36"/>
            <p:cNvCxnSpPr/>
            <p:nvPr/>
          </p:nvCxnSpPr>
          <p:spPr>
            <a:xfrm>
              <a:off x="837658" y="496313"/>
              <a:ext cx="1057500" cy="0"/>
            </a:xfrm>
            <a:prstGeom prst="straightConnector1">
              <a:avLst/>
            </a:prstGeom>
            <a:noFill/>
            <a:ln w="9525" cap="flat" cmpd="sng">
              <a:solidFill>
                <a:schemeClr val="dk2"/>
              </a:solidFill>
              <a:prstDash val="dash"/>
              <a:round/>
              <a:headEnd type="none" w="med" len="med"/>
              <a:tailEnd type="none" w="med" len="med"/>
            </a:ln>
          </p:spPr>
        </p:cxnSp>
        <p:cxnSp>
          <p:nvCxnSpPr>
            <p:cNvPr id="1141" name="Google Shape;1141;p36"/>
            <p:cNvCxnSpPr/>
            <p:nvPr/>
          </p:nvCxnSpPr>
          <p:spPr>
            <a:xfrm>
              <a:off x="837658" y="1438361"/>
              <a:ext cx="1057500" cy="12900"/>
            </a:xfrm>
            <a:prstGeom prst="straightConnector1">
              <a:avLst/>
            </a:prstGeom>
            <a:noFill/>
            <a:ln w="9525" cap="flat" cmpd="sng">
              <a:solidFill>
                <a:schemeClr val="dk2"/>
              </a:solidFill>
              <a:prstDash val="dash"/>
              <a:round/>
              <a:headEnd type="none" w="med" len="med"/>
              <a:tailEnd type="none" w="med" len="med"/>
            </a:ln>
          </p:spPr>
        </p:cxnSp>
        <p:cxnSp>
          <p:nvCxnSpPr>
            <p:cNvPr id="1142" name="Google Shape;1142;p36"/>
            <p:cNvCxnSpPr/>
            <p:nvPr/>
          </p:nvCxnSpPr>
          <p:spPr>
            <a:xfrm>
              <a:off x="837658" y="496361"/>
              <a:ext cx="1057500" cy="954900"/>
            </a:xfrm>
            <a:prstGeom prst="straightConnector1">
              <a:avLst/>
            </a:prstGeom>
            <a:noFill/>
            <a:ln w="9525" cap="flat" cmpd="sng">
              <a:solidFill>
                <a:schemeClr val="dk2"/>
              </a:solidFill>
              <a:prstDash val="dash"/>
              <a:round/>
              <a:headEnd type="none" w="med" len="med"/>
              <a:tailEnd type="none" w="med" len="med"/>
            </a:ln>
          </p:spPr>
        </p:cxnSp>
        <p:cxnSp>
          <p:nvCxnSpPr>
            <p:cNvPr id="1143" name="Google Shape;1143;p36"/>
            <p:cNvCxnSpPr/>
            <p:nvPr/>
          </p:nvCxnSpPr>
          <p:spPr>
            <a:xfrm rot="10800000" flipH="1">
              <a:off x="837658" y="496313"/>
              <a:ext cx="1057500" cy="942300"/>
            </a:xfrm>
            <a:prstGeom prst="straightConnector1">
              <a:avLst/>
            </a:prstGeom>
            <a:noFill/>
            <a:ln w="9525" cap="flat" cmpd="sng">
              <a:solidFill>
                <a:schemeClr val="dk2"/>
              </a:solidFill>
              <a:prstDash val="dash"/>
              <a:round/>
              <a:headEnd type="none" w="med" len="med"/>
              <a:tailEnd type="none" w="med" len="med"/>
            </a:ln>
          </p:spPr>
        </p:cxnSp>
      </p:grpSp>
      <p:grpSp>
        <p:nvGrpSpPr>
          <p:cNvPr id="1144" name="Google Shape;1144;p36"/>
          <p:cNvGrpSpPr/>
          <p:nvPr/>
        </p:nvGrpSpPr>
        <p:grpSpPr>
          <a:xfrm>
            <a:off x="5152411" y="489275"/>
            <a:ext cx="480634" cy="954948"/>
            <a:chOff x="837658" y="496313"/>
            <a:chExt cx="1057500" cy="954948"/>
          </a:xfrm>
        </p:grpSpPr>
        <p:cxnSp>
          <p:nvCxnSpPr>
            <p:cNvPr id="1145" name="Google Shape;1145;p36"/>
            <p:cNvCxnSpPr/>
            <p:nvPr/>
          </p:nvCxnSpPr>
          <p:spPr>
            <a:xfrm>
              <a:off x="837658" y="496313"/>
              <a:ext cx="1057500" cy="0"/>
            </a:xfrm>
            <a:prstGeom prst="straightConnector1">
              <a:avLst/>
            </a:prstGeom>
            <a:noFill/>
            <a:ln w="9525" cap="flat" cmpd="sng">
              <a:solidFill>
                <a:schemeClr val="dk2"/>
              </a:solidFill>
              <a:prstDash val="solid"/>
              <a:round/>
              <a:headEnd type="none" w="med" len="med"/>
              <a:tailEnd type="none" w="med" len="med"/>
            </a:ln>
          </p:spPr>
        </p:cxnSp>
        <p:cxnSp>
          <p:nvCxnSpPr>
            <p:cNvPr id="1146" name="Google Shape;1146;p36"/>
            <p:cNvCxnSpPr/>
            <p:nvPr/>
          </p:nvCxnSpPr>
          <p:spPr>
            <a:xfrm>
              <a:off x="837658" y="1438361"/>
              <a:ext cx="1057500" cy="12900"/>
            </a:xfrm>
            <a:prstGeom prst="straightConnector1">
              <a:avLst/>
            </a:prstGeom>
            <a:noFill/>
            <a:ln w="9525" cap="flat" cmpd="sng">
              <a:solidFill>
                <a:schemeClr val="dk2"/>
              </a:solidFill>
              <a:prstDash val="solid"/>
              <a:round/>
              <a:headEnd type="none" w="med" len="med"/>
              <a:tailEnd type="none" w="med" len="med"/>
            </a:ln>
          </p:spPr>
        </p:cxnSp>
        <p:cxnSp>
          <p:nvCxnSpPr>
            <p:cNvPr id="1147" name="Google Shape;1147;p36"/>
            <p:cNvCxnSpPr/>
            <p:nvPr/>
          </p:nvCxnSpPr>
          <p:spPr>
            <a:xfrm>
              <a:off x="837658" y="496361"/>
              <a:ext cx="1057500" cy="954900"/>
            </a:xfrm>
            <a:prstGeom prst="straightConnector1">
              <a:avLst/>
            </a:prstGeom>
            <a:noFill/>
            <a:ln w="9525" cap="flat" cmpd="sng">
              <a:solidFill>
                <a:schemeClr val="dk2"/>
              </a:solidFill>
              <a:prstDash val="solid"/>
              <a:round/>
              <a:headEnd type="none" w="med" len="med"/>
              <a:tailEnd type="none" w="med" len="med"/>
            </a:ln>
          </p:spPr>
        </p:cxnSp>
        <p:cxnSp>
          <p:nvCxnSpPr>
            <p:cNvPr id="1148" name="Google Shape;1148;p36"/>
            <p:cNvCxnSpPr/>
            <p:nvPr/>
          </p:nvCxnSpPr>
          <p:spPr>
            <a:xfrm rot="10800000" flipH="1">
              <a:off x="837658" y="496313"/>
              <a:ext cx="1057500" cy="942300"/>
            </a:xfrm>
            <a:prstGeom prst="straightConnector1">
              <a:avLst/>
            </a:prstGeom>
            <a:noFill/>
            <a:ln w="9525" cap="flat" cmpd="sng">
              <a:solidFill>
                <a:schemeClr val="dk2"/>
              </a:solidFill>
              <a:prstDash val="solid"/>
              <a:round/>
              <a:headEnd type="none" w="med" len="med"/>
              <a:tailEnd type="none" w="med" len="med"/>
            </a:ln>
          </p:spPr>
        </p:cxnSp>
      </p:grpSp>
      <p:sp>
        <p:nvSpPr>
          <p:cNvPr id="1149" name="Google Shape;1149;p36"/>
          <p:cNvSpPr/>
          <p:nvPr/>
        </p:nvSpPr>
        <p:spPr>
          <a:xfrm>
            <a:off x="5582508" y="219456"/>
            <a:ext cx="533700" cy="548400"/>
          </a:xfrm>
          <a:prstGeom prst="ellipse">
            <a:avLst/>
          </a:prstGeom>
          <a:solidFill>
            <a:srgbClr val="D9EAD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endParaRPr sz="1600">
              <a:solidFill>
                <a:schemeClr val="dk1"/>
              </a:solidFill>
            </a:endParaRPr>
          </a:p>
        </p:txBody>
      </p:sp>
      <p:sp>
        <p:nvSpPr>
          <p:cNvPr id="1150" name="Google Shape;1150;p36"/>
          <p:cNvSpPr/>
          <p:nvPr/>
        </p:nvSpPr>
        <p:spPr>
          <a:xfrm>
            <a:off x="5591908" y="1161607"/>
            <a:ext cx="533700" cy="548400"/>
          </a:xfrm>
          <a:prstGeom prst="ellipse">
            <a:avLst/>
          </a:prstGeom>
          <a:solidFill>
            <a:srgbClr val="D9EAD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endParaRPr sz="1600">
              <a:solidFill>
                <a:schemeClr val="dk1"/>
              </a:solidFill>
            </a:endParaRPr>
          </a:p>
        </p:txBody>
      </p:sp>
      <p:cxnSp>
        <p:nvCxnSpPr>
          <p:cNvPr id="1151" name="Google Shape;1151;p36"/>
          <p:cNvCxnSpPr>
            <a:stCxn id="1149" idx="6"/>
            <a:endCxn id="1116" idx="2"/>
          </p:cNvCxnSpPr>
          <p:nvPr/>
        </p:nvCxnSpPr>
        <p:spPr>
          <a:xfrm>
            <a:off x="6116208" y="493656"/>
            <a:ext cx="309000" cy="477900"/>
          </a:xfrm>
          <a:prstGeom prst="straightConnector1">
            <a:avLst/>
          </a:prstGeom>
          <a:noFill/>
          <a:ln w="9525" cap="flat" cmpd="sng">
            <a:solidFill>
              <a:schemeClr val="dk2"/>
            </a:solidFill>
            <a:prstDash val="solid"/>
            <a:round/>
            <a:headEnd type="none" w="med" len="med"/>
            <a:tailEnd type="none" w="med" len="med"/>
          </a:ln>
        </p:spPr>
      </p:cxnSp>
      <p:cxnSp>
        <p:nvCxnSpPr>
          <p:cNvPr id="1152" name="Google Shape;1152;p36"/>
          <p:cNvCxnSpPr>
            <a:stCxn id="1150" idx="6"/>
            <a:endCxn id="1116" idx="2"/>
          </p:cNvCxnSpPr>
          <p:nvPr/>
        </p:nvCxnSpPr>
        <p:spPr>
          <a:xfrm rot="10800000" flipH="1">
            <a:off x="6125608" y="971407"/>
            <a:ext cx="299700" cy="464400"/>
          </a:xfrm>
          <a:prstGeom prst="straightConnector1">
            <a:avLst/>
          </a:prstGeom>
          <a:noFill/>
          <a:ln w="9525" cap="flat" cmpd="sng">
            <a:solidFill>
              <a:schemeClr val="dk2"/>
            </a:solidFill>
            <a:prstDash val="solid"/>
            <a:round/>
            <a:headEnd type="none" w="med" len="med"/>
            <a:tailEnd type="none" w="med" len="med"/>
          </a:ln>
        </p:spPr>
      </p:cxnSp>
      <p:sp>
        <p:nvSpPr>
          <p:cNvPr id="1153" name="Google Shape;1153;p36"/>
          <p:cNvSpPr txBox="1"/>
          <p:nvPr/>
        </p:nvSpPr>
        <p:spPr>
          <a:xfrm>
            <a:off x="1892601" y="1717150"/>
            <a:ext cx="538800" cy="3762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100">
                <a:latin typeface="Consolas"/>
                <a:ea typeface="Consolas"/>
                <a:cs typeface="Consolas"/>
                <a:sym typeface="Consolas"/>
              </a:rPr>
              <a:t>w[1]</a:t>
            </a:r>
            <a:endParaRPr sz="1100" baseline="-25000">
              <a:latin typeface="Consolas"/>
              <a:ea typeface="Consolas"/>
              <a:cs typeface="Consolas"/>
              <a:sym typeface="Consolas"/>
            </a:endParaRPr>
          </a:p>
        </p:txBody>
      </p:sp>
      <p:sp>
        <p:nvSpPr>
          <p:cNvPr id="1154" name="Google Shape;1154;p36"/>
          <p:cNvSpPr txBox="1"/>
          <p:nvPr/>
        </p:nvSpPr>
        <p:spPr>
          <a:xfrm>
            <a:off x="2856376" y="1717150"/>
            <a:ext cx="538800" cy="3762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100">
                <a:latin typeface="Consolas"/>
                <a:ea typeface="Consolas"/>
                <a:cs typeface="Consolas"/>
                <a:sym typeface="Consolas"/>
              </a:rPr>
              <a:t>w[2]</a:t>
            </a:r>
            <a:endParaRPr sz="1100" baseline="-25000">
              <a:latin typeface="Consolas"/>
              <a:ea typeface="Consolas"/>
              <a:cs typeface="Consolas"/>
              <a:sym typeface="Consolas"/>
            </a:endParaRPr>
          </a:p>
        </p:txBody>
      </p:sp>
      <p:sp>
        <p:nvSpPr>
          <p:cNvPr id="1155" name="Google Shape;1155;p36"/>
          <p:cNvSpPr txBox="1"/>
          <p:nvPr/>
        </p:nvSpPr>
        <p:spPr>
          <a:xfrm>
            <a:off x="4616175" y="1717150"/>
            <a:ext cx="653400" cy="3762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100">
                <a:latin typeface="Consolas"/>
                <a:ea typeface="Consolas"/>
                <a:cs typeface="Consolas"/>
                <a:sym typeface="Consolas"/>
              </a:rPr>
              <a:t>w[L-2]</a:t>
            </a:r>
            <a:endParaRPr sz="1100" baseline="-25000">
              <a:latin typeface="Consolas"/>
              <a:ea typeface="Consolas"/>
              <a:cs typeface="Consolas"/>
              <a:sym typeface="Consolas"/>
            </a:endParaRPr>
          </a:p>
        </p:txBody>
      </p:sp>
      <p:sp>
        <p:nvSpPr>
          <p:cNvPr id="1156" name="Google Shape;1156;p36"/>
          <p:cNvSpPr txBox="1"/>
          <p:nvPr/>
        </p:nvSpPr>
        <p:spPr>
          <a:xfrm>
            <a:off x="5532050" y="1717150"/>
            <a:ext cx="653400" cy="3762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100">
                <a:latin typeface="Consolas"/>
                <a:ea typeface="Consolas"/>
                <a:cs typeface="Consolas"/>
                <a:sym typeface="Consolas"/>
              </a:rPr>
              <a:t>w[L-1]</a:t>
            </a:r>
            <a:endParaRPr sz="1100" baseline="-25000">
              <a:latin typeface="Consolas"/>
              <a:ea typeface="Consolas"/>
              <a:cs typeface="Consolas"/>
              <a:sym typeface="Consolas"/>
            </a:endParaRPr>
          </a:p>
        </p:txBody>
      </p:sp>
      <p:sp>
        <p:nvSpPr>
          <p:cNvPr id="1157" name="Google Shape;1157;p36"/>
          <p:cNvSpPr txBox="1"/>
          <p:nvPr/>
        </p:nvSpPr>
        <p:spPr>
          <a:xfrm>
            <a:off x="6369125" y="1254850"/>
            <a:ext cx="653400" cy="3762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100">
                <a:latin typeface="Consolas"/>
                <a:ea typeface="Consolas"/>
                <a:cs typeface="Consolas"/>
                <a:sym typeface="Consolas"/>
              </a:rPr>
              <a:t>w[L]</a:t>
            </a:r>
            <a:endParaRPr sz="1100" baseline="-25000">
              <a:latin typeface="Consolas"/>
              <a:ea typeface="Consolas"/>
              <a:cs typeface="Consolas"/>
              <a:sym typeface="Consolas"/>
            </a:endParaRPr>
          </a:p>
        </p:txBody>
      </p:sp>
      <p:sp>
        <p:nvSpPr>
          <p:cNvPr id="1158" name="Google Shape;1158;p36"/>
          <p:cNvSpPr/>
          <p:nvPr/>
        </p:nvSpPr>
        <p:spPr>
          <a:xfrm>
            <a:off x="3315600" y="2583575"/>
            <a:ext cx="1097400" cy="2194500"/>
          </a:xfrm>
          <a:prstGeom prst="rect">
            <a:avLst/>
          </a:prstGeom>
          <a:solidFill>
            <a:srgbClr val="D9EAD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 name="Google Shape;1159;p36"/>
          <p:cNvSpPr/>
          <p:nvPr/>
        </p:nvSpPr>
        <p:spPr>
          <a:xfrm>
            <a:off x="3687450" y="2949263"/>
            <a:ext cx="731400" cy="1463100"/>
          </a:xfrm>
          <a:prstGeom prst="rect">
            <a:avLst/>
          </a:prstGeom>
          <a:solidFill>
            <a:srgbClr val="93C47D"/>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 name="Google Shape;1160;p36"/>
          <p:cNvSpPr/>
          <p:nvPr/>
        </p:nvSpPr>
        <p:spPr>
          <a:xfrm>
            <a:off x="4413000" y="2579075"/>
            <a:ext cx="1097400" cy="2194500"/>
          </a:xfrm>
          <a:prstGeom prst="rect">
            <a:avLst/>
          </a:prstGeom>
          <a:solidFill>
            <a:srgbClr val="F4CCC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 name="Google Shape;1161;p36"/>
          <p:cNvSpPr/>
          <p:nvPr/>
        </p:nvSpPr>
        <p:spPr>
          <a:xfrm>
            <a:off x="4418850" y="2949263"/>
            <a:ext cx="731400" cy="1463100"/>
          </a:xfrm>
          <a:prstGeom prst="rect">
            <a:avLst/>
          </a:prstGeom>
          <a:solidFill>
            <a:srgbClr val="EA9999"/>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 name="Google Shape;1162;p36"/>
          <p:cNvSpPr txBox="1"/>
          <p:nvPr/>
        </p:nvSpPr>
        <p:spPr>
          <a:xfrm>
            <a:off x="3315600" y="2583575"/>
            <a:ext cx="462300" cy="3762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300">
                <a:latin typeface="Consolas"/>
                <a:ea typeface="Consolas"/>
                <a:cs typeface="Consolas"/>
                <a:sym typeface="Consolas"/>
              </a:rPr>
              <a:t>FN</a:t>
            </a:r>
            <a:endParaRPr sz="1300">
              <a:latin typeface="Consolas"/>
              <a:ea typeface="Consolas"/>
              <a:cs typeface="Consolas"/>
              <a:sym typeface="Consolas"/>
            </a:endParaRPr>
          </a:p>
        </p:txBody>
      </p:sp>
      <p:sp>
        <p:nvSpPr>
          <p:cNvPr id="1163" name="Google Shape;1163;p36"/>
          <p:cNvSpPr txBox="1"/>
          <p:nvPr/>
        </p:nvSpPr>
        <p:spPr>
          <a:xfrm>
            <a:off x="5048100" y="2583575"/>
            <a:ext cx="462300" cy="3762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300">
                <a:latin typeface="Consolas"/>
                <a:ea typeface="Consolas"/>
                <a:cs typeface="Consolas"/>
                <a:sym typeface="Consolas"/>
              </a:rPr>
              <a:t>TN</a:t>
            </a:r>
            <a:endParaRPr sz="1300">
              <a:latin typeface="Consolas"/>
              <a:ea typeface="Consolas"/>
              <a:cs typeface="Consolas"/>
              <a:sym typeface="Consolas"/>
            </a:endParaRPr>
          </a:p>
        </p:txBody>
      </p:sp>
      <p:sp>
        <p:nvSpPr>
          <p:cNvPr id="1164" name="Google Shape;1164;p36"/>
          <p:cNvSpPr txBox="1"/>
          <p:nvPr/>
        </p:nvSpPr>
        <p:spPr>
          <a:xfrm>
            <a:off x="3828900" y="3345575"/>
            <a:ext cx="462300" cy="3762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300">
                <a:latin typeface="Consolas"/>
                <a:ea typeface="Consolas"/>
                <a:cs typeface="Consolas"/>
                <a:sym typeface="Consolas"/>
              </a:rPr>
              <a:t>TP</a:t>
            </a:r>
            <a:endParaRPr sz="1300">
              <a:latin typeface="Consolas"/>
              <a:ea typeface="Consolas"/>
              <a:cs typeface="Consolas"/>
              <a:sym typeface="Consolas"/>
            </a:endParaRPr>
          </a:p>
        </p:txBody>
      </p:sp>
      <p:sp>
        <p:nvSpPr>
          <p:cNvPr id="1165" name="Google Shape;1165;p36"/>
          <p:cNvSpPr txBox="1"/>
          <p:nvPr/>
        </p:nvSpPr>
        <p:spPr>
          <a:xfrm>
            <a:off x="4553400" y="3345575"/>
            <a:ext cx="462300" cy="3762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300">
                <a:latin typeface="Consolas"/>
                <a:ea typeface="Consolas"/>
                <a:cs typeface="Consolas"/>
                <a:sym typeface="Consolas"/>
              </a:rPr>
              <a:t>FP</a:t>
            </a:r>
            <a:endParaRPr sz="1300">
              <a:latin typeface="Consolas"/>
              <a:ea typeface="Consolas"/>
              <a:cs typeface="Consolas"/>
              <a:sym typeface="Consolas"/>
            </a:endParaRPr>
          </a:p>
        </p:txBody>
      </p:sp>
      <p:sp>
        <p:nvSpPr>
          <p:cNvPr id="1166" name="Google Shape;1166;p36"/>
          <p:cNvSpPr txBox="1"/>
          <p:nvPr/>
        </p:nvSpPr>
        <p:spPr>
          <a:xfrm>
            <a:off x="6301175" y="1831225"/>
            <a:ext cx="2307900" cy="304800"/>
          </a:xfrm>
          <a:prstGeom prst="rect">
            <a:avLst/>
          </a:prstGeom>
          <a:solidFill>
            <a:srgbClr val="EFEFEF"/>
          </a:solidFill>
          <a:ln w="9525" cap="flat" cmpd="sng">
            <a:solidFill>
              <a:srgbClr val="000000"/>
            </a:solidFill>
            <a:prstDash val="solid"/>
            <a:round/>
            <a:headEnd type="none" w="sm" len="sm"/>
            <a:tailEnd type="none" w="sm" len="sm"/>
          </a:ln>
        </p:spPr>
        <p:txBody>
          <a:bodyPr spcFirstLastPara="1" wrap="square" lIns="91425" tIns="0" rIns="91425" bIns="0" anchor="t" anchorCtr="0">
            <a:noAutofit/>
          </a:bodyPr>
          <a:lstStyle/>
          <a:p>
            <a:pPr marL="0" lvl="0" indent="0" algn="ctr" rtl="0">
              <a:spcBef>
                <a:spcPts val="0"/>
              </a:spcBef>
              <a:spcAft>
                <a:spcPts val="0"/>
              </a:spcAft>
              <a:buNone/>
            </a:pPr>
            <a:r>
              <a:rPr lang="en">
                <a:latin typeface="Consolas"/>
                <a:ea typeface="Consolas"/>
                <a:cs typeface="Consolas"/>
                <a:sym typeface="Consolas"/>
              </a:rPr>
              <a:t>Deep neural networks</a:t>
            </a:r>
            <a:endParaRPr>
              <a:latin typeface="Consolas"/>
              <a:ea typeface="Consolas"/>
              <a:cs typeface="Consolas"/>
              <a:sym typeface="Consolas"/>
            </a:endParaRPr>
          </a:p>
        </p:txBody>
      </p:sp>
      <p:sp>
        <p:nvSpPr>
          <p:cNvPr id="1167" name="Google Shape;1167;p36"/>
          <p:cNvSpPr txBox="1"/>
          <p:nvPr/>
        </p:nvSpPr>
        <p:spPr>
          <a:xfrm>
            <a:off x="6213450" y="3566825"/>
            <a:ext cx="2307900" cy="477900"/>
          </a:xfrm>
          <a:prstGeom prst="rect">
            <a:avLst/>
          </a:prstGeom>
          <a:solidFill>
            <a:srgbClr val="EFEFEF"/>
          </a:solidFill>
          <a:ln w="9525" cap="flat" cmpd="sng">
            <a:solidFill>
              <a:srgbClr val="000000"/>
            </a:solidFill>
            <a:prstDash val="solid"/>
            <a:round/>
            <a:headEnd type="none" w="sm" len="sm"/>
            <a:tailEnd type="none" w="sm" len="sm"/>
          </a:ln>
        </p:spPr>
        <p:txBody>
          <a:bodyPr spcFirstLastPara="1" wrap="square" lIns="91425" tIns="0" rIns="91425" bIns="0" anchor="t" anchorCtr="0">
            <a:noAutofit/>
          </a:bodyPr>
          <a:lstStyle/>
          <a:p>
            <a:pPr marL="0" lvl="0" indent="0" algn="ctr" rtl="0">
              <a:spcBef>
                <a:spcPts val="0"/>
              </a:spcBef>
              <a:spcAft>
                <a:spcPts val="0"/>
              </a:spcAft>
              <a:buNone/>
            </a:pPr>
            <a:r>
              <a:rPr lang="en">
                <a:latin typeface="Consolas"/>
                <a:ea typeface="Consolas"/>
                <a:cs typeface="Consolas"/>
                <a:sym typeface="Consolas"/>
              </a:rPr>
              <a:t>Understanding</a:t>
            </a:r>
            <a:endParaRPr>
              <a:latin typeface="Consolas"/>
              <a:ea typeface="Consolas"/>
              <a:cs typeface="Consolas"/>
              <a:sym typeface="Consolas"/>
            </a:endParaRPr>
          </a:p>
          <a:p>
            <a:pPr marL="0" lvl="0" indent="0" algn="ctr" rtl="0">
              <a:spcBef>
                <a:spcPts val="0"/>
              </a:spcBef>
              <a:spcAft>
                <a:spcPts val="0"/>
              </a:spcAft>
              <a:buNone/>
            </a:pPr>
            <a:r>
              <a:rPr lang="en">
                <a:latin typeface="Consolas"/>
                <a:ea typeface="Consolas"/>
                <a:cs typeface="Consolas"/>
                <a:sym typeface="Consolas"/>
              </a:rPr>
              <a:t>Precision &amp; Recall </a:t>
            </a:r>
            <a:endParaRPr>
              <a:latin typeface="Consolas"/>
              <a:ea typeface="Consolas"/>
              <a:cs typeface="Consolas"/>
              <a:sym typeface="Consolas"/>
            </a:endParaRPr>
          </a:p>
          <a:p>
            <a:pPr marL="0" lvl="0" indent="0" algn="ctr" rtl="0">
              <a:spcBef>
                <a:spcPts val="0"/>
              </a:spcBef>
              <a:spcAft>
                <a:spcPts val="0"/>
              </a:spcAft>
              <a:buNone/>
            </a:pPr>
            <a:endParaRPr>
              <a:latin typeface="Consolas"/>
              <a:ea typeface="Consolas"/>
              <a:cs typeface="Consolas"/>
              <a:sym typeface="Consolas"/>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75"/>
        <p:cNvGrpSpPr/>
        <p:nvPr/>
      </p:nvGrpSpPr>
      <p:grpSpPr>
        <a:xfrm>
          <a:off x="0" y="0"/>
          <a:ext cx="0" cy="0"/>
          <a:chOff x="0" y="0"/>
          <a:chExt cx="0" cy="0"/>
        </a:xfrm>
      </p:grpSpPr>
      <p:sp>
        <p:nvSpPr>
          <p:cNvPr id="76" name="Google Shape;76;p17"/>
          <p:cNvSpPr/>
          <p:nvPr/>
        </p:nvSpPr>
        <p:spPr>
          <a:xfrm>
            <a:off x="2157564" y="1653292"/>
            <a:ext cx="2231556" cy="272054"/>
          </a:xfrm>
          <a:prstGeom prst="roundRect">
            <a:avLst>
              <a:gd name="adj" fmla="val 50000"/>
            </a:avLst>
          </a:prstGeom>
          <a:gradFill>
            <a:gsLst>
              <a:gs pos="0">
                <a:srgbClr val="69D4F4">
                  <a:alpha val="26274"/>
                </a:srgbClr>
              </a:gs>
              <a:gs pos="100000">
                <a:srgbClr val="9F39D5">
                  <a:alpha val="16862"/>
                </a:srgbClr>
              </a:gs>
            </a:gsLst>
            <a:lin ang="13500032" scaled="0"/>
          </a:gradFill>
          <a:ln w="19050"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900" dirty="0">
                <a:solidFill>
                  <a:srgbClr val="666666"/>
                </a:solidFill>
              </a:rPr>
              <a:t>Softmax</a:t>
            </a:r>
            <a:endParaRPr sz="1900" dirty="0">
              <a:solidFill>
                <a:srgbClr val="666666"/>
              </a:solidFill>
            </a:endParaRPr>
          </a:p>
        </p:txBody>
      </p:sp>
      <p:sp>
        <p:nvSpPr>
          <p:cNvPr id="77" name="Google Shape;77;p17"/>
          <p:cNvSpPr/>
          <p:nvPr/>
        </p:nvSpPr>
        <p:spPr>
          <a:xfrm>
            <a:off x="2157564" y="2275952"/>
            <a:ext cx="2231556" cy="272054"/>
          </a:xfrm>
          <a:prstGeom prst="roundRect">
            <a:avLst>
              <a:gd name="adj" fmla="val 50000"/>
            </a:avLst>
          </a:prstGeom>
          <a:gradFill>
            <a:gsLst>
              <a:gs pos="0">
                <a:srgbClr val="69D4F4">
                  <a:alpha val="26274"/>
                </a:srgbClr>
              </a:gs>
              <a:gs pos="100000">
                <a:srgbClr val="9F39D5">
                  <a:alpha val="16862"/>
                </a:srgbClr>
              </a:gs>
            </a:gsLst>
            <a:lin ang="13500032" scaled="0"/>
          </a:gradFill>
          <a:ln w="19050"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900" dirty="0">
                <a:solidFill>
                  <a:srgbClr val="666666"/>
                </a:solidFill>
              </a:rPr>
              <a:t>L</a:t>
            </a:r>
            <a:r>
              <a:rPr lang="en-US" altLang="zh-CN" sz="1900" dirty="0" err="1">
                <a:solidFill>
                  <a:srgbClr val="666666"/>
                </a:solidFill>
              </a:rPr>
              <a:t>inear</a:t>
            </a:r>
            <a:r>
              <a:rPr lang="en-US" altLang="zh-CN" sz="1900" dirty="0">
                <a:solidFill>
                  <a:srgbClr val="666666"/>
                </a:solidFill>
              </a:rPr>
              <a:t> layer</a:t>
            </a:r>
            <a:endParaRPr sz="1900" dirty="0">
              <a:solidFill>
                <a:srgbClr val="666666"/>
              </a:solidFill>
            </a:endParaRPr>
          </a:p>
        </p:txBody>
      </p:sp>
      <p:sp>
        <p:nvSpPr>
          <p:cNvPr id="78" name="Google Shape;78;p17"/>
          <p:cNvSpPr/>
          <p:nvPr/>
        </p:nvSpPr>
        <p:spPr>
          <a:xfrm>
            <a:off x="5503142" y="121749"/>
            <a:ext cx="3027300" cy="686700"/>
          </a:xfrm>
          <a:prstGeom prst="roundRect">
            <a:avLst>
              <a:gd name="adj" fmla="val 50000"/>
            </a:avLst>
          </a:prstGeom>
          <a:gradFill>
            <a:gsLst>
              <a:gs pos="0">
                <a:srgbClr val="69D4F4">
                  <a:alpha val="26274"/>
                </a:srgbClr>
              </a:gs>
              <a:gs pos="100000">
                <a:srgbClr val="9F39D5">
                  <a:alpha val="16862"/>
                </a:srgbClr>
              </a:gs>
            </a:gsLst>
            <a:lin ang="13500032" scaled="0"/>
          </a:gradFill>
          <a:ln w="19050"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900" dirty="0">
                <a:solidFill>
                  <a:srgbClr val="666666"/>
                </a:solidFill>
              </a:rPr>
              <a:t>BERT</a:t>
            </a:r>
            <a:endParaRPr sz="1900" dirty="0">
              <a:solidFill>
                <a:srgbClr val="666666"/>
              </a:solidFill>
            </a:endParaRPr>
          </a:p>
        </p:txBody>
      </p:sp>
      <p:grpSp>
        <p:nvGrpSpPr>
          <p:cNvPr id="79" name="Google Shape;79;p17"/>
          <p:cNvGrpSpPr/>
          <p:nvPr/>
        </p:nvGrpSpPr>
        <p:grpSpPr>
          <a:xfrm>
            <a:off x="7503475" y="912875"/>
            <a:ext cx="535200" cy="535200"/>
            <a:chOff x="7503475" y="912875"/>
            <a:chExt cx="535200" cy="535200"/>
          </a:xfrm>
        </p:grpSpPr>
        <p:sp>
          <p:nvSpPr>
            <p:cNvPr id="80" name="Google Shape;80;p17"/>
            <p:cNvSpPr/>
            <p:nvPr/>
          </p:nvSpPr>
          <p:spPr>
            <a:xfrm>
              <a:off x="7503475" y="912875"/>
              <a:ext cx="535200" cy="535200"/>
            </a:xfrm>
            <a:prstGeom prst="ellipse">
              <a:avLst/>
            </a:prstGeom>
            <a:gradFill>
              <a:gsLst>
                <a:gs pos="0">
                  <a:srgbClr val="69D4F4">
                    <a:alpha val="26274"/>
                  </a:srgbClr>
                </a:gs>
                <a:gs pos="100000">
                  <a:srgbClr val="9F39D5">
                    <a:alpha val="16862"/>
                  </a:srgbClr>
                </a:gs>
              </a:gsLst>
              <a:lin ang="13500032" scaled="0"/>
            </a:gra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endParaRPr>
                <a:solidFill>
                  <a:srgbClr val="666666"/>
                </a:solidFill>
              </a:endParaRPr>
            </a:p>
          </p:txBody>
        </p:sp>
        <p:pic>
          <p:nvPicPr>
            <p:cNvPr id="81" name="Google Shape;81;p17" descr="\sum" title="MathEquation,#565656"/>
            <p:cNvPicPr preferRelativeResize="0"/>
            <p:nvPr/>
          </p:nvPicPr>
          <p:blipFill>
            <a:blip r:embed="rId3">
              <a:alphaModFix/>
            </a:blip>
            <a:stretch>
              <a:fillRect/>
            </a:stretch>
          </p:blipFill>
          <p:spPr>
            <a:xfrm>
              <a:off x="7626450" y="1015775"/>
              <a:ext cx="289262" cy="329399"/>
            </a:xfrm>
            <a:prstGeom prst="rect">
              <a:avLst/>
            </a:prstGeom>
            <a:noFill/>
            <a:ln>
              <a:noFill/>
            </a:ln>
          </p:spPr>
        </p:pic>
      </p:grpSp>
      <p:grpSp>
        <p:nvGrpSpPr>
          <p:cNvPr id="82" name="Google Shape;82;p17"/>
          <p:cNvGrpSpPr/>
          <p:nvPr/>
        </p:nvGrpSpPr>
        <p:grpSpPr>
          <a:xfrm>
            <a:off x="7503475" y="2801025"/>
            <a:ext cx="535200" cy="535200"/>
            <a:chOff x="7503475" y="2981725"/>
            <a:chExt cx="535200" cy="535200"/>
          </a:xfrm>
        </p:grpSpPr>
        <p:sp>
          <p:nvSpPr>
            <p:cNvPr id="83" name="Google Shape;83;p17"/>
            <p:cNvSpPr/>
            <p:nvPr/>
          </p:nvSpPr>
          <p:spPr>
            <a:xfrm>
              <a:off x="7503475" y="2981725"/>
              <a:ext cx="535200" cy="535200"/>
            </a:xfrm>
            <a:prstGeom prst="ellipse">
              <a:avLst/>
            </a:prstGeom>
            <a:gradFill>
              <a:gsLst>
                <a:gs pos="0">
                  <a:srgbClr val="69D4F4">
                    <a:alpha val="26274"/>
                  </a:srgbClr>
                </a:gs>
                <a:gs pos="100000">
                  <a:srgbClr val="9F39D5">
                    <a:alpha val="16862"/>
                  </a:srgbClr>
                </a:gs>
              </a:gsLst>
              <a:lin ang="13500032" scaled="0"/>
            </a:gra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endParaRPr>
                <a:solidFill>
                  <a:srgbClr val="666666"/>
                </a:solidFill>
              </a:endParaRPr>
            </a:p>
          </p:txBody>
        </p:sp>
        <p:pic>
          <p:nvPicPr>
            <p:cNvPr id="84" name="Google Shape;84;p17" descr="\times" title="MathEquation,#565656"/>
            <p:cNvPicPr preferRelativeResize="0"/>
            <p:nvPr/>
          </p:nvPicPr>
          <p:blipFill>
            <a:blip r:embed="rId4">
              <a:alphaModFix/>
            </a:blip>
            <a:stretch>
              <a:fillRect/>
            </a:stretch>
          </p:blipFill>
          <p:spPr>
            <a:xfrm>
              <a:off x="7626450" y="3124269"/>
              <a:ext cx="289250" cy="246581"/>
            </a:xfrm>
            <a:prstGeom prst="rect">
              <a:avLst/>
            </a:prstGeom>
            <a:noFill/>
            <a:ln>
              <a:noFill/>
            </a:ln>
          </p:spPr>
        </p:pic>
      </p:grpSp>
      <p:grpSp>
        <p:nvGrpSpPr>
          <p:cNvPr id="85" name="Google Shape;85;p17"/>
          <p:cNvGrpSpPr/>
          <p:nvPr/>
        </p:nvGrpSpPr>
        <p:grpSpPr>
          <a:xfrm>
            <a:off x="7503475" y="1856950"/>
            <a:ext cx="535200" cy="535200"/>
            <a:chOff x="7503475" y="1967125"/>
            <a:chExt cx="535200" cy="535200"/>
          </a:xfrm>
        </p:grpSpPr>
        <p:sp>
          <p:nvSpPr>
            <p:cNvPr id="86" name="Google Shape;86;p17"/>
            <p:cNvSpPr/>
            <p:nvPr/>
          </p:nvSpPr>
          <p:spPr>
            <a:xfrm>
              <a:off x="7503475" y="1967125"/>
              <a:ext cx="535200" cy="535200"/>
            </a:xfrm>
            <a:prstGeom prst="ellipse">
              <a:avLst/>
            </a:prstGeom>
            <a:gradFill>
              <a:gsLst>
                <a:gs pos="0">
                  <a:srgbClr val="69D4F4">
                    <a:alpha val="26274"/>
                  </a:srgbClr>
                </a:gs>
                <a:gs pos="100000">
                  <a:srgbClr val="9F39D5">
                    <a:alpha val="16862"/>
                  </a:srgbClr>
                </a:gs>
              </a:gsLst>
              <a:lin ang="13500032" scaled="0"/>
            </a:gra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endParaRPr>
                <a:solidFill>
                  <a:srgbClr val="666666"/>
                </a:solidFill>
              </a:endParaRPr>
            </a:p>
          </p:txBody>
        </p:sp>
        <p:pic>
          <p:nvPicPr>
            <p:cNvPr id="87" name="Google Shape;87;p17" descr="\cdot" title="MathEquation,#565656"/>
            <p:cNvPicPr preferRelativeResize="0"/>
            <p:nvPr/>
          </p:nvPicPr>
          <p:blipFill>
            <a:blip r:embed="rId5">
              <a:alphaModFix/>
            </a:blip>
            <a:stretch>
              <a:fillRect/>
            </a:stretch>
          </p:blipFill>
          <p:spPr>
            <a:xfrm>
              <a:off x="7676213" y="2126400"/>
              <a:ext cx="189716" cy="329401"/>
            </a:xfrm>
            <a:prstGeom prst="rect">
              <a:avLst/>
            </a:prstGeom>
            <a:noFill/>
            <a:ln>
              <a:noFill/>
            </a:ln>
          </p:spPr>
        </p:pic>
      </p:grpSp>
      <p:grpSp>
        <p:nvGrpSpPr>
          <p:cNvPr id="88" name="Google Shape;88;p17"/>
          <p:cNvGrpSpPr/>
          <p:nvPr/>
        </p:nvGrpSpPr>
        <p:grpSpPr>
          <a:xfrm>
            <a:off x="7503475" y="3745100"/>
            <a:ext cx="535200" cy="535200"/>
            <a:chOff x="7503475" y="3745100"/>
            <a:chExt cx="535200" cy="535200"/>
          </a:xfrm>
        </p:grpSpPr>
        <p:pic>
          <p:nvPicPr>
            <p:cNvPr id="89" name="Google Shape;89;p17" descr="+" title="MathEquation,#585858"/>
            <p:cNvPicPr preferRelativeResize="0"/>
            <p:nvPr/>
          </p:nvPicPr>
          <p:blipFill>
            <a:blip r:embed="rId6">
              <a:alphaModFix/>
            </a:blip>
            <a:stretch>
              <a:fillRect/>
            </a:stretch>
          </p:blipFill>
          <p:spPr>
            <a:xfrm>
              <a:off x="7577600" y="3803262"/>
              <a:ext cx="386950" cy="418876"/>
            </a:xfrm>
            <a:prstGeom prst="rect">
              <a:avLst/>
            </a:prstGeom>
            <a:noFill/>
            <a:ln>
              <a:noFill/>
            </a:ln>
          </p:spPr>
        </p:pic>
        <p:sp>
          <p:nvSpPr>
            <p:cNvPr id="90" name="Google Shape;90;p17"/>
            <p:cNvSpPr/>
            <p:nvPr/>
          </p:nvSpPr>
          <p:spPr>
            <a:xfrm>
              <a:off x="7503475" y="3745100"/>
              <a:ext cx="535200" cy="535200"/>
            </a:xfrm>
            <a:prstGeom prst="ellipse">
              <a:avLst/>
            </a:prstGeom>
            <a:gradFill>
              <a:gsLst>
                <a:gs pos="0">
                  <a:srgbClr val="69D4F4">
                    <a:alpha val="26274"/>
                  </a:srgbClr>
                </a:gs>
                <a:gs pos="100000">
                  <a:srgbClr val="9F39D5">
                    <a:alpha val="16862"/>
                  </a:srgbClr>
                </a:gs>
              </a:gsLst>
              <a:lin ang="13500032" scaled="0"/>
            </a:gra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endParaRPr>
                <a:solidFill>
                  <a:srgbClr val="666666"/>
                </a:solidFill>
              </a:endParaRPr>
            </a:p>
          </p:txBody>
        </p:sp>
      </p:grpSp>
      <p:sp>
        <p:nvSpPr>
          <p:cNvPr id="2" name="Google Shape;64;p15">
            <a:extLst>
              <a:ext uri="{FF2B5EF4-FFF2-40B4-BE49-F238E27FC236}">
                <a16:creationId xmlns:a16="http://schemas.microsoft.com/office/drawing/2014/main" id="{305B0DCB-69E8-44DA-A92E-8919794C0508}"/>
              </a:ext>
            </a:extLst>
          </p:cNvPr>
          <p:cNvSpPr/>
          <p:nvPr/>
        </p:nvSpPr>
        <p:spPr>
          <a:xfrm>
            <a:off x="2728941" y="1029182"/>
            <a:ext cx="1044438" cy="314088"/>
          </a:xfrm>
          <a:prstGeom prst="roundRect">
            <a:avLst>
              <a:gd name="adj" fmla="val 50000"/>
            </a:avLst>
          </a:prstGeom>
          <a:gradFill>
            <a:gsLst>
              <a:gs pos="0">
                <a:srgbClr val="DBD4EB"/>
              </a:gs>
              <a:gs pos="100000">
                <a:srgbClr val="9180BB"/>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US" altLang="zh-CN" sz="1800" dirty="0">
                <a:solidFill>
                  <a:schemeClr val="tx2">
                    <a:lumMod val="25000"/>
                  </a:schemeClr>
                </a:solidFill>
              </a:rPr>
              <a:t> labels</a:t>
            </a:r>
            <a:endParaRPr sz="1800" dirty="0">
              <a:solidFill>
                <a:schemeClr val="tx2">
                  <a:lumMod val="25000"/>
                </a:schemeClr>
              </a:solidFill>
            </a:endParaRPr>
          </a:p>
        </p:txBody>
      </p:sp>
      <p:sp>
        <p:nvSpPr>
          <p:cNvPr id="3" name="Google Shape;65;p15">
            <a:extLst>
              <a:ext uri="{FF2B5EF4-FFF2-40B4-BE49-F238E27FC236}">
                <a16:creationId xmlns:a16="http://schemas.microsoft.com/office/drawing/2014/main" id="{DCDCA3F0-46B7-40C2-931F-0045E82A0E7C}"/>
              </a:ext>
            </a:extLst>
          </p:cNvPr>
          <p:cNvSpPr/>
          <p:nvPr/>
        </p:nvSpPr>
        <p:spPr>
          <a:xfrm>
            <a:off x="922787" y="2838714"/>
            <a:ext cx="4784917" cy="379441"/>
          </a:xfrm>
          <a:prstGeom prst="roundRect">
            <a:avLst>
              <a:gd name="adj" fmla="val 50000"/>
            </a:avLst>
          </a:prstGeom>
          <a:gradFill>
            <a:gsLst>
              <a:gs pos="0">
                <a:srgbClr val="E0EDBA">
                  <a:alpha val="70980"/>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US" sz="2000" dirty="0">
                <a:solidFill>
                  <a:schemeClr val="tx2">
                    <a:lumMod val="50000"/>
                  </a:schemeClr>
                </a:solidFill>
              </a:rPr>
              <a:t>BERT</a:t>
            </a:r>
            <a:endParaRPr sz="2000" dirty="0">
              <a:solidFill>
                <a:schemeClr val="tx2">
                  <a:lumMod val="50000"/>
                </a:schemeClr>
              </a:solidFill>
            </a:endParaRPr>
          </a:p>
        </p:txBody>
      </p:sp>
      <p:sp>
        <p:nvSpPr>
          <p:cNvPr id="4" name="Google Shape;391;p27">
            <a:extLst>
              <a:ext uri="{FF2B5EF4-FFF2-40B4-BE49-F238E27FC236}">
                <a16:creationId xmlns:a16="http://schemas.microsoft.com/office/drawing/2014/main" id="{D04612A9-FB78-45AF-BEBD-966A59283D8C}"/>
              </a:ext>
            </a:extLst>
          </p:cNvPr>
          <p:cNvSpPr txBox="1"/>
          <p:nvPr/>
        </p:nvSpPr>
        <p:spPr>
          <a:xfrm>
            <a:off x="1061176" y="3448657"/>
            <a:ext cx="477540" cy="353100"/>
          </a:xfrm>
          <a:prstGeom prst="rect">
            <a:avLst/>
          </a:prstGeom>
          <a:solidFill>
            <a:srgbClr val="EFEFEF"/>
          </a:solidFill>
          <a:ln w="9525" cap="flat" cmpd="sng">
            <a:solidFill>
              <a:srgbClr val="000000"/>
            </a:solidFill>
            <a:prstDash val="solid"/>
            <a:round/>
            <a:headEnd type="none" w="sm" len="sm"/>
            <a:tailEnd type="none" w="sm" len="sm"/>
          </a:ln>
        </p:spPr>
        <p:txBody>
          <a:bodyPr spcFirstLastPara="1" wrap="square" lIns="91425" tIns="91425" rIns="91425" bIns="91425" anchor="t" anchorCtr="0">
            <a:noAutofit/>
          </a:bodyPr>
          <a:lstStyle/>
          <a:p>
            <a:pPr marL="0" lvl="0" indent="0" algn="ctr" rtl="0">
              <a:spcBef>
                <a:spcPts val="0"/>
              </a:spcBef>
              <a:spcAft>
                <a:spcPts val="0"/>
              </a:spcAft>
              <a:buNone/>
            </a:pPr>
            <a:r>
              <a:rPr lang="en" sz="1200" dirty="0">
                <a:latin typeface="Consolas"/>
                <a:ea typeface="Consolas"/>
                <a:cs typeface="Consolas"/>
                <a:sym typeface="Consolas"/>
              </a:rPr>
              <a:t>CLS</a:t>
            </a:r>
            <a:endParaRPr sz="1200" dirty="0">
              <a:latin typeface="Consolas"/>
              <a:ea typeface="Consolas"/>
              <a:cs typeface="Consolas"/>
              <a:sym typeface="Consolas"/>
            </a:endParaRPr>
          </a:p>
        </p:txBody>
      </p:sp>
      <p:sp>
        <p:nvSpPr>
          <p:cNvPr id="5" name="Google Shape;391;p27">
            <a:extLst>
              <a:ext uri="{FF2B5EF4-FFF2-40B4-BE49-F238E27FC236}">
                <a16:creationId xmlns:a16="http://schemas.microsoft.com/office/drawing/2014/main" id="{3EA099BE-04D1-40AC-9251-2341AA2C3BBA}"/>
              </a:ext>
            </a:extLst>
          </p:cNvPr>
          <p:cNvSpPr txBox="1"/>
          <p:nvPr/>
        </p:nvSpPr>
        <p:spPr>
          <a:xfrm>
            <a:off x="1671808" y="3448657"/>
            <a:ext cx="357715" cy="353100"/>
          </a:xfrm>
          <a:prstGeom prst="rect">
            <a:avLst/>
          </a:prstGeom>
          <a:solidFill>
            <a:srgbClr val="EFEFEF"/>
          </a:solidFill>
          <a:ln w="9525" cap="flat" cmpd="sng">
            <a:solidFill>
              <a:srgbClr val="000000"/>
            </a:solidFill>
            <a:prstDash val="solid"/>
            <a:round/>
            <a:headEnd type="none" w="sm" len="sm"/>
            <a:tailEnd type="none" w="sm" len="sm"/>
          </a:ln>
        </p:spPr>
        <p:txBody>
          <a:bodyPr spcFirstLastPara="1" wrap="square" lIns="91425" tIns="91425" rIns="91425" bIns="91425" anchor="t" anchorCtr="0">
            <a:noAutofit/>
          </a:bodyPr>
          <a:lstStyle/>
          <a:p>
            <a:pPr marL="0" lvl="0" indent="0" algn="ctr" rtl="0">
              <a:spcBef>
                <a:spcPts val="0"/>
              </a:spcBef>
              <a:spcAft>
                <a:spcPts val="0"/>
              </a:spcAft>
              <a:buNone/>
            </a:pPr>
            <a:r>
              <a:rPr lang="en" sz="1200" dirty="0">
                <a:latin typeface="Consolas"/>
                <a:ea typeface="Consolas"/>
                <a:cs typeface="Consolas"/>
                <a:sym typeface="Consolas"/>
              </a:rPr>
              <a:t>W1</a:t>
            </a:r>
            <a:endParaRPr sz="1200" dirty="0">
              <a:latin typeface="Consolas"/>
              <a:ea typeface="Consolas"/>
              <a:cs typeface="Consolas"/>
              <a:sym typeface="Consolas"/>
            </a:endParaRPr>
          </a:p>
        </p:txBody>
      </p:sp>
      <p:sp>
        <p:nvSpPr>
          <p:cNvPr id="6" name="Google Shape;391;p27">
            <a:extLst>
              <a:ext uri="{FF2B5EF4-FFF2-40B4-BE49-F238E27FC236}">
                <a16:creationId xmlns:a16="http://schemas.microsoft.com/office/drawing/2014/main" id="{43E67BA7-AC29-4F42-8DF6-87C327C55C75}"/>
              </a:ext>
            </a:extLst>
          </p:cNvPr>
          <p:cNvSpPr txBox="1"/>
          <p:nvPr/>
        </p:nvSpPr>
        <p:spPr>
          <a:xfrm>
            <a:off x="2423364" y="3448657"/>
            <a:ext cx="357715" cy="353100"/>
          </a:xfrm>
          <a:prstGeom prst="rect">
            <a:avLst/>
          </a:prstGeom>
          <a:solidFill>
            <a:srgbClr val="EFEFEF"/>
          </a:solidFill>
          <a:ln w="9525" cap="flat" cmpd="sng">
            <a:solidFill>
              <a:srgbClr val="000000"/>
            </a:solidFill>
            <a:prstDash val="solid"/>
            <a:round/>
            <a:headEnd type="none" w="sm" len="sm"/>
            <a:tailEnd type="none" w="sm" len="sm"/>
          </a:ln>
        </p:spPr>
        <p:txBody>
          <a:bodyPr spcFirstLastPara="1" wrap="square" lIns="91425" tIns="91425" rIns="91425" bIns="91425" anchor="t" anchorCtr="0">
            <a:noAutofit/>
          </a:bodyPr>
          <a:lstStyle/>
          <a:p>
            <a:pPr marL="0" lvl="0" indent="0" algn="ctr" rtl="0">
              <a:spcBef>
                <a:spcPts val="0"/>
              </a:spcBef>
              <a:spcAft>
                <a:spcPts val="0"/>
              </a:spcAft>
              <a:buNone/>
            </a:pPr>
            <a:r>
              <a:rPr lang="en" sz="1200" dirty="0">
                <a:latin typeface="Consolas"/>
                <a:ea typeface="Consolas"/>
                <a:cs typeface="Consolas"/>
                <a:sym typeface="Consolas"/>
              </a:rPr>
              <a:t>E1</a:t>
            </a:r>
            <a:endParaRPr sz="1200" dirty="0">
              <a:latin typeface="Consolas"/>
              <a:ea typeface="Consolas"/>
              <a:cs typeface="Consolas"/>
              <a:sym typeface="Consolas"/>
            </a:endParaRPr>
          </a:p>
        </p:txBody>
      </p:sp>
      <p:sp>
        <p:nvSpPr>
          <p:cNvPr id="7" name="Google Shape;391;p27">
            <a:extLst>
              <a:ext uri="{FF2B5EF4-FFF2-40B4-BE49-F238E27FC236}">
                <a16:creationId xmlns:a16="http://schemas.microsoft.com/office/drawing/2014/main" id="{EAC94538-FD1B-4CCA-BE85-A89BFC0A9DAA}"/>
              </a:ext>
            </a:extLst>
          </p:cNvPr>
          <p:cNvSpPr txBox="1"/>
          <p:nvPr/>
        </p:nvSpPr>
        <p:spPr>
          <a:xfrm>
            <a:off x="3174920" y="3448657"/>
            <a:ext cx="357715" cy="353100"/>
          </a:xfrm>
          <a:prstGeom prst="rect">
            <a:avLst/>
          </a:prstGeom>
          <a:solidFill>
            <a:srgbClr val="EFEFEF"/>
          </a:solidFill>
          <a:ln w="9525" cap="flat" cmpd="sng">
            <a:solidFill>
              <a:srgbClr val="000000"/>
            </a:solidFill>
            <a:prstDash val="solid"/>
            <a:round/>
            <a:headEnd type="none" w="sm" len="sm"/>
            <a:tailEnd type="none" w="sm" len="sm"/>
          </a:ln>
        </p:spPr>
        <p:txBody>
          <a:bodyPr spcFirstLastPara="1" wrap="square" lIns="91425" tIns="91425" rIns="91425" bIns="91425" anchor="t" anchorCtr="0">
            <a:noAutofit/>
          </a:bodyPr>
          <a:lstStyle/>
          <a:p>
            <a:pPr marL="0" lvl="0" indent="0" algn="ctr" rtl="0">
              <a:spcBef>
                <a:spcPts val="0"/>
              </a:spcBef>
              <a:spcAft>
                <a:spcPts val="0"/>
              </a:spcAft>
              <a:buNone/>
            </a:pPr>
            <a:r>
              <a:rPr lang="en" altLang="zh-CN" sz="1200" dirty="0">
                <a:latin typeface="Consolas"/>
                <a:ea typeface="Consolas"/>
                <a:cs typeface="Consolas"/>
                <a:sym typeface="Consolas"/>
              </a:rPr>
              <a:t>W</a:t>
            </a:r>
            <a:r>
              <a:rPr lang="en-US" altLang="zh-CN" sz="1200" dirty="0" err="1">
                <a:latin typeface="Consolas"/>
                <a:ea typeface="Consolas"/>
                <a:cs typeface="Consolas"/>
                <a:sym typeface="Consolas"/>
              </a:rPr>
              <a:t>i</a:t>
            </a:r>
            <a:endParaRPr sz="1200" dirty="0">
              <a:latin typeface="Consolas"/>
              <a:ea typeface="Consolas"/>
              <a:cs typeface="Consolas"/>
              <a:sym typeface="Consolas"/>
            </a:endParaRPr>
          </a:p>
        </p:txBody>
      </p:sp>
      <p:sp>
        <p:nvSpPr>
          <p:cNvPr id="8" name="Google Shape;391;p27">
            <a:extLst>
              <a:ext uri="{FF2B5EF4-FFF2-40B4-BE49-F238E27FC236}">
                <a16:creationId xmlns:a16="http://schemas.microsoft.com/office/drawing/2014/main" id="{1C515031-1B51-429C-BE83-3B5B40B02133}"/>
              </a:ext>
            </a:extLst>
          </p:cNvPr>
          <p:cNvSpPr txBox="1"/>
          <p:nvPr/>
        </p:nvSpPr>
        <p:spPr>
          <a:xfrm>
            <a:off x="3850998" y="3448657"/>
            <a:ext cx="357715" cy="353100"/>
          </a:xfrm>
          <a:prstGeom prst="rect">
            <a:avLst/>
          </a:prstGeom>
          <a:solidFill>
            <a:srgbClr val="EFEFEF"/>
          </a:solidFill>
          <a:ln w="9525" cap="flat" cmpd="sng">
            <a:solidFill>
              <a:srgbClr val="000000"/>
            </a:solidFill>
            <a:prstDash val="solid"/>
            <a:round/>
            <a:headEnd type="none" w="sm" len="sm"/>
            <a:tailEnd type="none" w="sm" len="sm"/>
          </a:ln>
        </p:spPr>
        <p:txBody>
          <a:bodyPr spcFirstLastPara="1" wrap="square" lIns="91425" tIns="91425" rIns="91425" bIns="91425" anchor="t" anchorCtr="0">
            <a:noAutofit/>
          </a:bodyPr>
          <a:lstStyle/>
          <a:p>
            <a:pPr marL="0" lvl="0" indent="0" algn="ctr" rtl="0">
              <a:spcBef>
                <a:spcPts val="0"/>
              </a:spcBef>
              <a:spcAft>
                <a:spcPts val="0"/>
              </a:spcAft>
              <a:buNone/>
            </a:pPr>
            <a:r>
              <a:rPr lang="en" sz="1200" dirty="0">
                <a:latin typeface="Consolas"/>
                <a:ea typeface="Consolas"/>
                <a:cs typeface="Consolas"/>
                <a:sym typeface="Consolas"/>
              </a:rPr>
              <a:t>E</a:t>
            </a:r>
            <a:r>
              <a:rPr lang="en-US" altLang="zh-CN" sz="1200" dirty="0">
                <a:latin typeface="Consolas"/>
                <a:ea typeface="Consolas"/>
                <a:cs typeface="Consolas"/>
                <a:sym typeface="Consolas"/>
              </a:rPr>
              <a:t>2</a:t>
            </a:r>
            <a:endParaRPr sz="1200" dirty="0">
              <a:latin typeface="Consolas"/>
              <a:ea typeface="Consolas"/>
              <a:cs typeface="Consolas"/>
              <a:sym typeface="Consolas"/>
            </a:endParaRPr>
          </a:p>
        </p:txBody>
      </p:sp>
      <p:sp>
        <p:nvSpPr>
          <p:cNvPr id="9" name="Google Shape;391;p27">
            <a:extLst>
              <a:ext uri="{FF2B5EF4-FFF2-40B4-BE49-F238E27FC236}">
                <a16:creationId xmlns:a16="http://schemas.microsoft.com/office/drawing/2014/main" id="{0C15129D-10CA-481F-BE87-2F2C9C9FB2D3}"/>
              </a:ext>
            </a:extLst>
          </p:cNvPr>
          <p:cNvSpPr txBox="1"/>
          <p:nvPr/>
        </p:nvSpPr>
        <p:spPr>
          <a:xfrm>
            <a:off x="5145427" y="3448657"/>
            <a:ext cx="357715" cy="353100"/>
          </a:xfrm>
          <a:prstGeom prst="rect">
            <a:avLst/>
          </a:prstGeom>
          <a:solidFill>
            <a:srgbClr val="EFEFEF"/>
          </a:solidFill>
          <a:ln w="9525" cap="flat" cmpd="sng">
            <a:solidFill>
              <a:srgbClr val="000000"/>
            </a:solidFill>
            <a:prstDash val="solid"/>
            <a:round/>
            <a:headEnd type="none" w="sm" len="sm"/>
            <a:tailEnd type="none" w="sm" len="sm"/>
          </a:ln>
        </p:spPr>
        <p:txBody>
          <a:bodyPr spcFirstLastPara="1" wrap="square" lIns="91425" tIns="91425" rIns="91425" bIns="91425" anchor="t" anchorCtr="0">
            <a:noAutofit/>
          </a:bodyPr>
          <a:lstStyle/>
          <a:p>
            <a:pPr marL="0" lvl="0" indent="0" algn="ctr" rtl="0">
              <a:spcBef>
                <a:spcPts val="0"/>
              </a:spcBef>
              <a:spcAft>
                <a:spcPts val="0"/>
              </a:spcAft>
              <a:buNone/>
            </a:pPr>
            <a:r>
              <a:rPr lang="en" sz="1200" dirty="0">
                <a:latin typeface="Consolas"/>
                <a:ea typeface="Consolas"/>
                <a:cs typeface="Consolas"/>
                <a:sym typeface="Consolas"/>
              </a:rPr>
              <a:t>W</a:t>
            </a:r>
            <a:r>
              <a:rPr lang="en-US" altLang="zh-CN" sz="1200" dirty="0">
                <a:latin typeface="Consolas"/>
                <a:ea typeface="Consolas"/>
                <a:cs typeface="Consolas"/>
                <a:sym typeface="Consolas"/>
              </a:rPr>
              <a:t>n</a:t>
            </a:r>
            <a:endParaRPr sz="1200" dirty="0">
              <a:latin typeface="Consolas"/>
              <a:ea typeface="Consolas"/>
              <a:cs typeface="Consolas"/>
              <a:sym typeface="Consolas"/>
            </a:endParaRPr>
          </a:p>
        </p:txBody>
      </p:sp>
      <p:sp>
        <p:nvSpPr>
          <p:cNvPr id="11" name="Google Shape;391;p27">
            <a:extLst>
              <a:ext uri="{FF2B5EF4-FFF2-40B4-BE49-F238E27FC236}">
                <a16:creationId xmlns:a16="http://schemas.microsoft.com/office/drawing/2014/main" id="{559630E3-3C43-435B-8CBD-A70D4D513E4E}"/>
              </a:ext>
            </a:extLst>
          </p:cNvPr>
          <p:cNvSpPr txBox="1"/>
          <p:nvPr/>
        </p:nvSpPr>
        <p:spPr>
          <a:xfrm>
            <a:off x="4495081" y="3448657"/>
            <a:ext cx="357715" cy="353100"/>
          </a:xfrm>
          <a:prstGeom prst="rect">
            <a:avLst/>
          </a:prstGeom>
          <a:solidFill>
            <a:srgbClr val="EFEFEF"/>
          </a:solidFill>
          <a:ln w="9525" cap="flat" cmpd="sng">
            <a:solidFill>
              <a:srgbClr val="000000"/>
            </a:solidFill>
            <a:prstDash val="solid"/>
            <a:round/>
            <a:headEnd type="none" w="sm" len="sm"/>
            <a:tailEnd type="none" w="sm" len="sm"/>
          </a:ln>
        </p:spPr>
        <p:txBody>
          <a:bodyPr spcFirstLastPara="1" wrap="square" lIns="91425" tIns="91425" rIns="91425" bIns="91425" anchor="t" anchorCtr="0">
            <a:noAutofit/>
          </a:bodyPr>
          <a:lstStyle/>
          <a:p>
            <a:pPr marL="0" lvl="0" indent="0" algn="ctr" rtl="0">
              <a:spcBef>
                <a:spcPts val="0"/>
              </a:spcBef>
              <a:spcAft>
                <a:spcPts val="0"/>
              </a:spcAft>
              <a:buNone/>
            </a:pPr>
            <a:r>
              <a:rPr lang="en-US" sz="1200" dirty="0" err="1">
                <a:latin typeface="Consolas"/>
                <a:ea typeface="Consolas"/>
                <a:cs typeface="Consolas"/>
                <a:sym typeface="Consolas"/>
              </a:rPr>
              <a:t>Wj</a:t>
            </a:r>
            <a:endParaRPr sz="1200" dirty="0">
              <a:latin typeface="Consolas"/>
              <a:ea typeface="Consolas"/>
              <a:cs typeface="Consolas"/>
              <a:sym typeface="Consolas"/>
            </a:endParaRPr>
          </a:p>
        </p:txBody>
      </p:sp>
      <p:cxnSp>
        <p:nvCxnSpPr>
          <p:cNvPr id="15" name="直接箭头连接符 14">
            <a:extLst>
              <a:ext uri="{FF2B5EF4-FFF2-40B4-BE49-F238E27FC236}">
                <a16:creationId xmlns:a16="http://schemas.microsoft.com/office/drawing/2014/main" id="{ED46E975-0B70-4299-83BC-2B4C20CE94FF}"/>
              </a:ext>
            </a:extLst>
          </p:cNvPr>
          <p:cNvCxnSpPr/>
          <p:nvPr/>
        </p:nvCxnSpPr>
        <p:spPr>
          <a:xfrm flipV="1">
            <a:off x="3251160" y="1345174"/>
            <a:ext cx="0" cy="295046"/>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2" name="直接箭头连接符 41">
            <a:extLst>
              <a:ext uri="{FF2B5EF4-FFF2-40B4-BE49-F238E27FC236}">
                <a16:creationId xmlns:a16="http://schemas.microsoft.com/office/drawing/2014/main" id="{194E9C7E-9316-4055-B949-FCF2E0E11B21}"/>
              </a:ext>
            </a:extLst>
          </p:cNvPr>
          <p:cNvCxnSpPr>
            <a:cxnSpLocks/>
          </p:cNvCxnSpPr>
          <p:nvPr/>
        </p:nvCxnSpPr>
        <p:spPr>
          <a:xfrm flipH="1" flipV="1">
            <a:off x="3264112" y="1927072"/>
            <a:ext cx="5546" cy="304397"/>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5" name="直接箭头连接符 44">
            <a:extLst>
              <a:ext uri="{FF2B5EF4-FFF2-40B4-BE49-F238E27FC236}">
                <a16:creationId xmlns:a16="http://schemas.microsoft.com/office/drawing/2014/main" id="{ACBA31BE-7D4C-4FD9-BE4C-C06721D0E880}"/>
              </a:ext>
            </a:extLst>
          </p:cNvPr>
          <p:cNvCxnSpPr/>
          <p:nvPr/>
        </p:nvCxnSpPr>
        <p:spPr>
          <a:xfrm flipV="1">
            <a:off x="3273342" y="2548006"/>
            <a:ext cx="0" cy="295046"/>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7" name="直接箭头连接符 46">
            <a:extLst>
              <a:ext uri="{FF2B5EF4-FFF2-40B4-BE49-F238E27FC236}">
                <a16:creationId xmlns:a16="http://schemas.microsoft.com/office/drawing/2014/main" id="{ACA5C7FF-AFE4-4B25-AAAD-50F647D66DCF}"/>
              </a:ext>
            </a:extLst>
          </p:cNvPr>
          <p:cNvCxnSpPr>
            <a:cxnSpLocks/>
          </p:cNvCxnSpPr>
          <p:nvPr/>
        </p:nvCxnSpPr>
        <p:spPr>
          <a:xfrm flipV="1">
            <a:off x="1320226" y="3190150"/>
            <a:ext cx="0" cy="258507"/>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9" name="直接箭头连接符 48">
            <a:extLst>
              <a:ext uri="{FF2B5EF4-FFF2-40B4-BE49-F238E27FC236}">
                <a16:creationId xmlns:a16="http://schemas.microsoft.com/office/drawing/2014/main" id="{7DEF35D5-1C0E-4912-BA01-377AB4E8E64D}"/>
              </a:ext>
            </a:extLst>
          </p:cNvPr>
          <p:cNvCxnSpPr>
            <a:cxnSpLocks/>
          </p:cNvCxnSpPr>
          <p:nvPr/>
        </p:nvCxnSpPr>
        <p:spPr>
          <a:xfrm flipV="1">
            <a:off x="1860251" y="3190149"/>
            <a:ext cx="0" cy="258507"/>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50" name="直接箭头连接符 49">
            <a:extLst>
              <a:ext uri="{FF2B5EF4-FFF2-40B4-BE49-F238E27FC236}">
                <a16:creationId xmlns:a16="http://schemas.microsoft.com/office/drawing/2014/main" id="{6CF00D7A-0F55-45C4-B0D0-CE4C94886BED}"/>
              </a:ext>
            </a:extLst>
          </p:cNvPr>
          <p:cNvCxnSpPr>
            <a:cxnSpLocks/>
          </p:cNvCxnSpPr>
          <p:nvPr/>
        </p:nvCxnSpPr>
        <p:spPr>
          <a:xfrm flipV="1">
            <a:off x="2602221" y="3202602"/>
            <a:ext cx="0" cy="258507"/>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51" name="直接箭头连接符 50">
            <a:extLst>
              <a:ext uri="{FF2B5EF4-FFF2-40B4-BE49-F238E27FC236}">
                <a16:creationId xmlns:a16="http://schemas.microsoft.com/office/drawing/2014/main" id="{D49E60CF-983E-4624-93B9-E6D2319E81AC}"/>
              </a:ext>
            </a:extLst>
          </p:cNvPr>
          <p:cNvCxnSpPr>
            <a:cxnSpLocks/>
          </p:cNvCxnSpPr>
          <p:nvPr/>
        </p:nvCxnSpPr>
        <p:spPr>
          <a:xfrm flipV="1">
            <a:off x="3353777" y="3202227"/>
            <a:ext cx="0" cy="258507"/>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52" name="直接箭头连接符 51">
            <a:extLst>
              <a:ext uri="{FF2B5EF4-FFF2-40B4-BE49-F238E27FC236}">
                <a16:creationId xmlns:a16="http://schemas.microsoft.com/office/drawing/2014/main" id="{E3F4FD6A-9A8C-46FE-A87E-6C5C3BB621A5}"/>
              </a:ext>
            </a:extLst>
          </p:cNvPr>
          <p:cNvCxnSpPr>
            <a:cxnSpLocks/>
          </p:cNvCxnSpPr>
          <p:nvPr/>
        </p:nvCxnSpPr>
        <p:spPr>
          <a:xfrm flipV="1">
            <a:off x="4029855" y="3202227"/>
            <a:ext cx="0" cy="258507"/>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53" name="直接箭头连接符 52">
            <a:extLst>
              <a:ext uri="{FF2B5EF4-FFF2-40B4-BE49-F238E27FC236}">
                <a16:creationId xmlns:a16="http://schemas.microsoft.com/office/drawing/2014/main" id="{EB320BE4-CDD2-4DA5-888C-E461F4BCF4C1}"/>
              </a:ext>
            </a:extLst>
          </p:cNvPr>
          <p:cNvCxnSpPr>
            <a:cxnSpLocks/>
          </p:cNvCxnSpPr>
          <p:nvPr/>
        </p:nvCxnSpPr>
        <p:spPr>
          <a:xfrm flipV="1">
            <a:off x="4673938" y="3202226"/>
            <a:ext cx="0" cy="258507"/>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54" name="直接箭头连接符 53">
            <a:extLst>
              <a:ext uri="{FF2B5EF4-FFF2-40B4-BE49-F238E27FC236}">
                <a16:creationId xmlns:a16="http://schemas.microsoft.com/office/drawing/2014/main" id="{4D880629-0824-4199-84C7-10F00C71AAEC}"/>
              </a:ext>
            </a:extLst>
          </p:cNvPr>
          <p:cNvCxnSpPr>
            <a:cxnSpLocks/>
          </p:cNvCxnSpPr>
          <p:nvPr/>
        </p:nvCxnSpPr>
        <p:spPr>
          <a:xfrm flipV="1">
            <a:off x="5324284" y="3190149"/>
            <a:ext cx="0" cy="258507"/>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1171"/>
        <p:cNvGrpSpPr/>
        <p:nvPr/>
      </p:nvGrpSpPr>
      <p:grpSpPr>
        <a:xfrm>
          <a:off x="0" y="0"/>
          <a:ext cx="0" cy="0"/>
          <a:chOff x="0" y="0"/>
          <a:chExt cx="0" cy="0"/>
        </a:xfrm>
      </p:grpSpPr>
      <p:pic>
        <p:nvPicPr>
          <p:cNvPr id="1172" name="Google Shape;1172;p37"/>
          <p:cNvPicPr preferRelativeResize="0"/>
          <p:nvPr/>
        </p:nvPicPr>
        <p:blipFill>
          <a:blip r:embed="rId3">
            <a:alphaModFix/>
          </a:blip>
          <a:stretch>
            <a:fillRect/>
          </a:stretch>
        </p:blipFill>
        <p:spPr>
          <a:xfrm>
            <a:off x="127325" y="178650"/>
            <a:ext cx="3309099" cy="2263225"/>
          </a:xfrm>
          <a:prstGeom prst="rect">
            <a:avLst/>
          </a:prstGeom>
          <a:noFill/>
          <a:ln>
            <a:noFill/>
          </a:ln>
        </p:spPr>
      </p:pic>
      <p:pic>
        <p:nvPicPr>
          <p:cNvPr id="1173" name="Google Shape;1173;p37"/>
          <p:cNvPicPr preferRelativeResize="0"/>
          <p:nvPr/>
        </p:nvPicPr>
        <p:blipFill>
          <a:blip r:embed="rId4">
            <a:alphaModFix/>
          </a:blip>
          <a:stretch>
            <a:fillRect/>
          </a:stretch>
        </p:blipFill>
        <p:spPr>
          <a:xfrm>
            <a:off x="90225" y="102450"/>
            <a:ext cx="3309099" cy="2263225"/>
          </a:xfrm>
          <a:prstGeom prst="rect">
            <a:avLst/>
          </a:prstGeom>
          <a:noFill/>
          <a:ln>
            <a:noFill/>
          </a:ln>
        </p:spPr>
      </p:pic>
      <p:pic>
        <p:nvPicPr>
          <p:cNvPr id="1174" name="Google Shape;1174;p37"/>
          <p:cNvPicPr preferRelativeResize="0"/>
          <p:nvPr/>
        </p:nvPicPr>
        <p:blipFill>
          <a:blip r:embed="rId3">
            <a:alphaModFix/>
          </a:blip>
          <a:stretch>
            <a:fillRect/>
          </a:stretch>
        </p:blipFill>
        <p:spPr>
          <a:xfrm>
            <a:off x="3150900" y="159838"/>
            <a:ext cx="3222675" cy="2148450"/>
          </a:xfrm>
          <a:prstGeom prst="rect">
            <a:avLst/>
          </a:prstGeom>
          <a:noFill/>
          <a:ln>
            <a:noFill/>
          </a:ln>
        </p:spPr>
      </p:pic>
      <p:cxnSp>
        <p:nvCxnSpPr>
          <p:cNvPr id="1175" name="Google Shape;1175;p37"/>
          <p:cNvCxnSpPr/>
          <p:nvPr/>
        </p:nvCxnSpPr>
        <p:spPr>
          <a:xfrm rot="10800000" flipH="1">
            <a:off x="645593" y="2714160"/>
            <a:ext cx="12900" cy="2182500"/>
          </a:xfrm>
          <a:prstGeom prst="straightConnector1">
            <a:avLst/>
          </a:prstGeom>
          <a:noFill/>
          <a:ln w="9525" cap="flat" cmpd="sng">
            <a:solidFill>
              <a:schemeClr val="dk2"/>
            </a:solidFill>
            <a:prstDash val="solid"/>
            <a:round/>
            <a:headEnd type="none" w="med" len="med"/>
            <a:tailEnd type="stealth" w="med" len="med"/>
          </a:ln>
        </p:spPr>
      </p:cxnSp>
      <p:sp>
        <p:nvSpPr>
          <p:cNvPr id="1176" name="Google Shape;1176;p37"/>
          <p:cNvSpPr/>
          <p:nvPr/>
        </p:nvSpPr>
        <p:spPr>
          <a:xfrm rot="-789993">
            <a:off x="671490" y="3313413"/>
            <a:ext cx="2435217" cy="1221600"/>
          </a:xfrm>
          <a:prstGeom prst="ellipse">
            <a:avLst/>
          </a:prstGeom>
          <a:noFill/>
          <a:ln w="9525" cap="flat" cmpd="sng">
            <a:solidFill>
              <a:srgbClr val="0000FF"/>
            </a:solidFill>
            <a:prstDash val="lgDash"/>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 name="Google Shape;1177;p37"/>
          <p:cNvSpPr txBox="1"/>
          <p:nvPr/>
        </p:nvSpPr>
        <p:spPr>
          <a:xfrm>
            <a:off x="2683500" y="4743600"/>
            <a:ext cx="408900" cy="353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100">
                <a:latin typeface="Consolas"/>
                <a:ea typeface="Consolas"/>
                <a:cs typeface="Consolas"/>
                <a:sym typeface="Consolas"/>
              </a:rPr>
              <a:t>w1</a:t>
            </a:r>
            <a:endParaRPr sz="1100">
              <a:latin typeface="Consolas"/>
              <a:ea typeface="Consolas"/>
              <a:cs typeface="Consolas"/>
              <a:sym typeface="Consolas"/>
            </a:endParaRPr>
          </a:p>
        </p:txBody>
      </p:sp>
      <p:sp>
        <p:nvSpPr>
          <p:cNvPr id="1178" name="Google Shape;1178;p37"/>
          <p:cNvSpPr txBox="1"/>
          <p:nvPr/>
        </p:nvSpPr>
        <p:spPr>
          <a:xfrm>
            <a:off x="331175" y="2714100"/>
            <a:ext cx="370800" cy="353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100">
                <a:latin typeface="Consolas"/>
                <a:ea typeface="Consolas"/>
                <a:cs typeface="Consolas"/>
                <a:sym typeface="Consolas"/>
              </a:rPr>
              <a:t>w2</a:t>
            </a:r>
            <a:endParaRPr sz="1100">
              <a:latin typeface="Consolas"/>
              <a:ea typeface="Consolas"/>
              <a:cs typeface="Consolas"/>
              <a:sym typeface="Consolas"/>
            </a:endParaRPr>
          </a:p>
        </p:txBody>
      </p:sp>
      <p:sp>
        <p:nvSpPr>
          <p:cNvPr id="1179" name="Google Shape;1179;p37"/>
          <p:cNvSpPr/>
          <p:nvPr/>
        </p:nvSpPr>
        <p:spPr>
          <a:xfrm rot="-789437">
            <a:off x="1073282" y="3512763"/>
            <a:ext cx="1631632" cy="822900"/>
          </a:xfrm>
          <a:prstGeom prst="ellipse">
            <a:avLst/>
          </a:prstGeom>
          <a:noFill/>
          <a:ln w="9525" cap="flat" cmpd="sng">
            <a:solidFill>
              <a:srgbClr val="FF0000"/>
            </a:solidFill>
            <a:prstDash val="lgDash"/>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 name="Google Shape;1180;p37"/>
          <p:cNvSpPr/>
          <p:nvPr/>
        </p:nvSpPr>
        <p:spPr>
          <a:xfrm rot="-789496">
            <a:off x="1440367" y="3698613"/>
            <a:ext cx="897463" cy="451200"/>
          </a:xfrm>
          <a:prstGeom prst="ellipse">
            <a:avLst/>
          </a:prstGeom>
          <a:noFill/>
          <a:ln w="9525" cap="flat" cmpd="sng">
            <a:solidFill>
              <a:srgbClr val="6AA84F"/>
            </a:solidFill>
            <a:prstDash val="lgDash"/>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81" name="Google Shape;1181;p37"/>
          <p:cNvCxnSpPr/>
          <p:nvPr/>
        </p:nvCxnSpPr>
        <p:spPr>
          <a:xfrm rot="10800000" flipH="1">
            <a:off x="653150" y="4839250"/>
            <a:ext cx="2583000" cy="22200"/>
          </a:xfrm>
          <a:prstGeom prst="straightConnector1">
            <a:avLst/>
          </a:prstGeom>
          <a:noFill/>
          <a:ln w="9525" cap="flat" cmpd="sng">
            <a:solidFill>
              <a:schemeClr val="dk2"/>
            </a:solidFill>
            <a:prstDash val="solid"/>
            <a:round/>
            <a:headEnd type="none" w="med" len="med"/>
            <a:tailEnd type="triangle" w="med" len="med"/>
          </a:ln>
        </p:spPr>
      </p:cxnSp>
      <p:grpSp>
        <p:nvGrpSpPr>
          <p:cNvPr id="1182" name="Google Shape;1182;p37"/>
          <p:cNvGrpSpPr/>
          <p:nvPr/>
        </p:nvGrpSpPr>
        <p:grpSpPr>
          <a:xfrm>
            <a:off x="929750" y="3838435"/>
            <a:ext cx="829460" cy="867165"/>
            <a:chOff x="853550" y="3838435"/>
            <a:chExt cx="829460" cy="867165"/>
          </a:xfrm>
        </p:grpSpPr>
        <p:cxnSp>
          <p:nvCxnSpPr>
            <p:cNvPr id="1183" name="Google Shape;1183;p37"/>
            <p:cNvCxnSpPr/>
            <p:nvPr/>
          </p:nvCxnSpPr>
          <p:spPr>
            <a:xfrm>
              <a:off x="853550" y="4705600"/>
              <a:ext cx="200400" cy="0"/>
            </a:xfrm>
            <a:prstGeom prst="straightConnector1">
              <a:avLst/>
            </a:prstGeom>
            <a:noFill/>
            <a:ln w="19050" cap="flat" cmpd="sng">
              <a:solidFill>
                <a:schemeClr val="dk2"/>
              </a:solidFill>
              <a:prstDash val="solid"/>
              <a:round/>
              <a:headEnd type="none" w="med" len="med"/>
              <a:tailEnd type="none" w="med" len="med"/>
            </a:ln>
          </p:spPr>
        </p:cxnSp>
        <p:cxnSp>
          <p:nvCxnSpPr>
            <p:cNvPr id="1184" name="Google Shape;1184;p37"/>
            <p:cNvCxnSpPr/>
            <p:nvPr/>
          </p:nvCxnSpPr>
          <p:spPr>
            <a:xfrm rot="10800000" flipH="1">
              <a:off x="1053950" y="4575400"/>
              <a:ext cx="114900" cy="130200"/>
            </a:xfrm>
            <a:prstGeom prst="straightConnector1">
              <a:avLst/>
            </a:prstGeom>
            <a:noFill/>
            <a:ln w="19050" cap="flat" cmpd="sng">
              <a:solidFill>
                <a:schemeClr val="dk2"/>
              </a:solidFill>
              <a:prstDash val="solid"/>
              <a:round/>
              <a:headEnd type="none" w="med" len="med"/>
              <a:tailEnd type="none" w="med" len="med"/>
            </a:ln>
          </p:spPr>
        </p:cxnSp>
        <p:cxnSp>
          <p:nvCxnSpPr>
            <p:cNvPr id="1185" name="Google Shape;1185;p37"/>
            <p:cNvCxnSpPr/>
            <p:nvPr/>
          </p:nvCxnSpPr>
          <p:spPr>
            <a:xfrm rot="-5400000" flipH="1">
              <a:off x="1053950" y="4441750"/>
              <a:ext cx="114900" cy="130200"/>
            </a:xfrm>
            <a:prstGeom prst="straightConnector1">
              <a:avLst/>
            </a:prstGeom>
            <a:noFill/>
            <a:ln w="19050" cap="flat" cmpd="sng">
              <a:solidFill>
                <a:schemeClr val="dk2"/>
              </a:solidFill>
              <a:prstDash val="solid"/>
              <a:round/>
              <a:headEnd type="none" w="med" len="med"/>
              <a:tailEnd type="none" w="med" len="med"/>
            </a:ln>
          </p:spPr>
        </p:cxnSp>
        <p:cxnSp>
          <p:nvCxnSpPr>
            <p:cNvPr id="1186" name="Google Shape;1186;p37"/>
            <p:cNvCxnSpPr/>
            <p:nvPr/>
          </p:nvCxnSpPr>
          <p:spPr>
            <a:xfrm rot="5400000">
              <a:off x="1053950" y="4319200"/>
              <a:ext cx="114900" cy="130200"/>
            </a:xfrm>
            <a:prstGeom prst="straightConnector1">
              <a:avLst/>
            </a:prstGeom>
            <a:noFill/>
            <a:ln w="19050" cap="flat" cmpd="sng">
              <a:solidFill>
                <a:schemeClr val="dk2"/>
              </a:solidFill>
              <a:prstDash val="solid"/>
              <a:round/>
              <a:headEnd type="none" w="med" len="med"/>
              <a:tailEnd type="none" w="med" len="med"/>
            </a:ln>
          </p:spPr>
        </p:cxnSp>
        <p:cxnSp>
          <p:nvCxnSpPr>
            <p:cNvPr id="1187" name="Google Shape;1187;p37"/>
            <p:cNvCxnSpPr/>
            <p:nvPr/>
          </p:nvCxnSpPr>
          <p:spPr>
            <a:xfrm rot="3299010">
              <a:off x="1123446" y="4211860"/>
              <a:ext cx="115020" cy="130086"/>
            </a:xfrm>
            <a:prstGeom prst="straightConnector1">
              <a:avLst/>
            </a:prstGeom>
            <a:noFill/>
            <a:ln w="19050" cap="flat" cmpd="sng">
              <a:solidFill>
                <a:schemeClr val="dk2"/>
              </a:solidFill>
              <a:prstDash val="solid"/>
              <a:round/>
              <a:headEnd type="none" w="med" len="med"/>
              <a:tailEnd type="none" w="med" len="med"/>
            </a:ln>
          </p:spPr>
        </p:cxnSp>
        <p:cxnSp>
          <p:nvCxnSpPr>
            <p:cNvPr id="1188" name="Google Shape;1188;p37"/>
            <p:cNvCxnSpPr/>
            <p:nvPr/>
          </p:nvCxnSpPr>
          <p:spPr>
            <a:xfrm rot="9901224">
              <a:off x="1202337" y="4184084"/>
              <a:ext cx="114905" cy="130113"/>
            </a:xfrm>
            <a:prstGeom prst="straightConnector1">
              <a:avLst/>
            </a:prstGeom>
            <a:noFill/>
            <a:ln w="19050" cap="flat" cmpd="sng">
              <a:solidFill>
                <a:schemeClr val="dk2"/>
              </a:solidFill>
              <a:prstDash val="solid"/>
              <a:round/>
              <a:headEnd type="none" w="med" len="med"/>
              <a:tailEnd type="none" w="med" len="med"/>
            </a:ln>
          </p:spPr>
        </p:cxnSp>
        <p:cxnSp>
          <p:nvCxnSpPr>
            <p:cNvPr id="1189" name="Google Shape;1189;p37"/>
            <p:cNvCxnSpPr/>
            <p:nvPr/>
          </p:nvCxnSpPr>
          <p:spPr>
            <a:xfrm rot="8699010" flipH="1">
              <a:off x="1271847" y="4156200"/>
              <a:ext cx="115020" cy="130086"/>
            </a:xfrm>
            <a:prstGeom prst="straightConnector1">
              <a:avLst/>
            </a:prstGeom>
            <a:noFill/>
            <a:ln w="19050" cap="flat" cmpd="sng">
              <a:solidFill>
                <a:schemeClr val="dk2"/>
              </a:solidFill>
              <a:prstDash val="solid"/>
              <a:round/>
              <a:headEnd type="none" w="med" len="med"/>
              <a:tailEnd type="none" w="med" len="med"/>
            </a:ln>
          </p:spPr>
        </p:cxnSp>
        <p:cxnSp>
          <p:nvCxnSpPr>
            <p:cNvPr id="1190" name="Google Shape;1190;p37"/>
            <p:cNvCxnSpPr/>
            <p:nvPr/>
          </p:nvCxnSpPr>
          <p:spPr>
            <a:xfrm rot="-7500990" flipH="1">
              <a:off x="1371847" y="4075250"/>
              <a:ext cx="115020" cy="130086"/>
            </a:xfrm>
            <a:prstGeom prst="straightConnector1">
              <a:avLst/>
            </a:prstGeom>
            <a:noFill/>
            <a:ln w="19050" cap="flat" cmpd="sng">
              <a:solidFill>
                <a:schemeClr val="dk2"/>
              </a:solidFill>
              <a:prstDash val="solid"/>
              <a:round/>
              <a:headEnd type="none" w="med" len="med"/>
              <a:tailEnd type="none" w="med" len="med"/>
            </a:ln>
          </p:spPr>
        </p:cxnSp>
        <p:cxnSp>
          <p:nvCxnSpPr>
            <p:cNvPr id="1191" name="Google Shape;1191;p37"/>
            <p:cNvCxnSpPr/>
            <p:nvPr/>
          </p:nvCxnSpPr>
          <p:spPr>
            <a:xfrm rot="7384066" flipH="1">
              <a:off x="1419428" y="4022732"/>
              <a:ext cx="114913" cy="130055"/>
            </a:xfrm>
            <a:prstGeom prst="straightConnector1">
              <a:avLst/>
            </a:prstGeom>
            <a:noFill/>
            <a:ln w="19050" cap="flat" cmpd="sng">
              <a:solidFill>
                <a:schemeClr val="dk2"/>
              </a:solidFill>
              <a:prstDash val="solid"/>
              <a:round/>
              <a:headEnd type="none" w="med" len="med"/>
              <a:tailEnd type="none" w="med" len="med"/>
            </a:ln>
          </p:spPr>
        </p:cxnSp>
        <p:cxnSp>
          <p:nvCxnSpPr>
            <p:cNvPr id="1192" name="Google Shape;1192;p37"/>
            <p:cNvCxnSpPr/>
            <p:nvPr/>
          </p:nvCxnSpPr>
          <p:spPr>
            <a:xfrm rot="-7384066">
              <a:off x="1419428" y="3907132"/>
              <a:ext cx="114913" cy="130055"/>
            </a:xfrm>
            <a:prstGeom prst="straightConnector1">
              <a:avLst/>
            </a:prstGeom>
            <a:noFill/>
            <a:ln w="19050" cap="flat" cmpd="sng">
              <a:solidFill>
                <a:schemeClr val="dk2"/>
              </a:solidFill>
              <a:prstDash val="solid"/>
              <a:round/>
              <a:headEnd type="none" w="med" len="med"/>
              <a:tailEnd type="none" w="med" len="med"/>
            </a:ln>
          </p:spPr>
        </p:cxnSp>
        <p:cxnSp>
          <p:nvCxnSpPr>
            <p:cNvPr id="1193" name="Google Shape;1193;p37"/>
            <p:cNvCxnSpPr/>
            <p:nvPr/>
          </p:nvCxnSpPr>
          <p:spPr>
            <a:xfrm rot="-1984066">
              <a:off x="1541853" y="3859207"/>
              <a:ext cx="114913" cy="130055"/>
            </a:xfrm>
            <a:prstGeom prst="straightConnector1">
              <a:avLst/>
            </a:prstGeom>
            <a:noFill/>
            <a:ln w="19050" cap="flat" cmpd="sng">
              <a:solidFill>
                <a:schemeClr val="dk2"/>
              </a:solidFill>
              <a:prstDash val="solid"/>
              <a:round/>
              <a:headEnd type="none" w="med" len="med"/>
              <a:tailEnd type="none" w="med" len="med"/>
            </a:ln>
          </p:spPr>
        </p:cxnSp>
      </p:grpSp>
      <p:sp>
        <p:nvSpPr>
          <p:cNvPr id="1194" name="Google Shape;1194;p37"/>
          <p:cNvSpPr/>
          <p:nvPr/>
        </p:nvSpPr>
        <p:spPr>
          <a:xfrm>
            <a:off x="1881200" y="2990850"/>
            <a:ext cx="285750" cy="809625"/>
          </a:xfrm>
          <a:custGeom>
            <a:avLst/>
            <a:gdLst/>
            <a:ahLst/>
            <a:cxnLst/>
            <a:rect l="l" t="t" r="r" b="b"/>
            <a:pathLst>
              <a:path w="11430" h="32385" extrusionOk="0">
                <a:moveTo>
                  <a:pt x="11430" y="0"/>
                </a:moveTo>
                <a:cubicBezTo>
                  <a:pt x="9843" y="2254"/>
                  <a:pt x="3810" y="8129"/>
                  <a:pt x="1905" y="13526"/>
                </a:cubicBezTo>
                <a:cubicBezTo>
                  <a:pt x="0" y="18924"/>
                  <a:pt x="318" y="29242"/>
                  <a:pt x="0" y="32385"/>
                </a:cubicBezTo>
              </a:path>
            </a:pathLst>
          </a:custGeom>
          <a:noFill/>
          <a:ln w="19050" cap="flat" cmpd="sng">
            <a:solidFill>
              <a:srgbClr val="FF00FF"/>
            </a:solidFill>
            <a:prstDash val="solid"/>
            <a:round/>
            <a:headEnd type="none" w="med" len="med"/>
            <a:tailEnd type="none" w="med" len="med"/>
          </a:ln>
        </p:spPr>
      </p:sp>
      <p:sp>
        <p:nvSpPr>
          <p:cNvPr id="1195" name="Google Shape;1195;p37"/>
          <p:cNvSpPr txBox="1"/>
          <p:nvPr/>
        </p:nvSpPr>
        <p:spPr>
          <a:xfrm>
            <a:off x="1266825" y="4667250"/>
            <a:ext cx="492300" cy="1719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0"/>
              </a:spcAft>
              <a:buNone/>
            </a:pPr>
            <a:r>
              <a:rPr lang="en" sz="1100">
                <a:latin typeface="Consolas"/>
                <a:ea typeface="Consolas"/>
                <a:cs typeface="Consolas"/>
                <a:sym typeface="Consolas"/>
              </a:rPr>
              <a:t>SGD</a:t>
            </a:r>
            <a:endParaRPr sz="1100">
              <a:latin typeface="Consolas"/>
              <a:ea typeface="Consolas"/>
              <a:cs typeface="Consolas"/>
              <a:sym typeface="Consolas"/>
            </a:endParaRPr>
          </a:p>
        </p:txBody>
      </p:sp>
      <p:sp>
        <p:nvSpPr>
          <p:cNvPr id="1196" name="Google Shape;1196;p37"/>
          <p:cNvSpPr txBox="1"/>
          <p:nvPr/>
        </p:nvSpPr>
        <p:spPr>
          <a:xfrm>
            <a:off x="2085750" y="2933225"/>
            <a:ext cx="492300" cy="1719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0"/>
              </a:spcAft>
              <a:buNone/>
            </a:pPr>
            <a:r>
              <a:rPr lang="en" sz="1100">
                <a:solidFill>
                  <a:srgbClr val="FF00FF"/>
                </a:solidFill>
                <a:latin typeface="Consolas"/>
                <a:ea typeface="Consolas"/>
                <a:cs typeface="Consolas"/>
                <a:sym typeface="Consolas"/>
              </a:rPr>
              <a:t>BGD</a:t>
            </a:r>
            <a:endParaRPr sz="1100">
              <a:solidFill>
                <a:srgbClr val="FF00FF"/>
              </a:solidFill>
              <a:latin typeface="Consolas"/>
              <a:ea typeface="Consolas"/>
              <a:cs typeface="Consolas"/>
              <a:sym typeface="Consolas"/>
            </a:endParaRPr>
          </a:p>
        </p:txBody>
      </p:sp>
      <p:cxnSp>
        <p:nvCxnSpPr>
          <p:cNvPr id="1197" name="Google Shape;1197;p37"/>
          <p:cNvCxnSpPr/>
          <p:nvPr/>
        </p:nvCxnSpPr>
        <p:spPr>
          <a:xfrm rot="10800000" flipH="1">
            <a:off x="3845993" y="2714160"/>
            <a:ext cx="12900" cy="2182500"/>
          </a:xfrm>
          <a:prstGeom prst="straightConnector1">
            <a:avLst/>
          </a:prstGeom>
          <a:noFill/>
          <a:ln w="9525" cap="flat" cmpd="sng">
            <a:solidFill>
              <a:schemeClr val="dk2"/>
            </a:solidFill>
            <a:prstDash val="solid"/>
            <a:round/>
            <a:headEnd type="none" w="med" len="med"/>
            <a:tailEnd type="stealth" w="med" len="med"/>
          </a:ln>
        </p:spPr>
      </p:cxnSp>
      <p:sp>
        <p:nvSpPr>
          <p:cNvPr id="1198" name="Google Shape;1198;p37"/>
          <p:cNvSpPr/>
          <p:nvPr/>
        </p:nvSpPr>
        <p:spPr>
          <a:xfrm rot="-789993">
            <a:off x="3871890" y="3313413"/>
            <a:ext cx="2435217" cy="1221600"/>
          </a:xfrm>
          <a:prstGeom prst="ellipse">
            <a:avLst/>
          </a:prstGeom>
          <a:noFill/>
          <a:ln w="9525" cap="flat" cmpd="sng">
            <a:solidFill>
              <a:srgbClr val="0000FF"/>
            </a:solidFill>
            <a:prstDash val="lgDash"/>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 name="Google Shape;1199;p37"/>
          <p:cNvSpPr txBox="1"/>
          <p:nvPr/>
        </p:nvSpPr>
        <p:spPr>
          <a:xfrm>
            <a:off x="5883900" y="4743600"/>
            <a:ext cx="408900" cy="353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100">
                <a:latin typeface="Consolas"/>
                <a:ea typeface="Consolas"/>
                <a:cs typeface="Consolas"/>
                <a:sym typeface="Consolas"/>
              </a:rPr>
              <a:t>w1</a:t>
            </a:r>
            <a:endParaRPr sz="1100">
              <a:latin typeface="Consolas"/>
              <a:ea typeface="Consolas"/>
              <a:cs typeface="Consolas"/>
              <a:sym typeface="Consolas"/>
            </a:endParaRPr>
          </a:p>
        </p:txBody>
      </p:sp>
      <p:sp>
        <p:nvSpPr>
          <p:cNvPr id="1200" name="Google Shape;1200;p37"/>
          <p:cNvSpPr txBox="1"/>
          <p:nvPr/>
        </p:nvSpPr>
        <p:spPr>
          <a:xfrm>
            <a:off x="3531575" y="2714100"/>
            <a:ext cx="370800" cy="353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100">
                <a:latin typeface="Consolas"/>
                <a:ea typeface="Consolas"/>
                <a:cs typeface="Consolas"/>
                <a:sym typeface="Consolas"/>
              </a:rPr>
              <a:t>w2</a:t>
            </a:r>
            <a:endParaRPr sz="1100">
              <a:latin typeface="Consolas"/>
              <a:ea typeface="Consolas"/>
              <a:cs typeface="Consolas"/>
              <a:sym typeface="Consolas"/>
            </a:endParaRPr>
          </a:p>
        </p:txBody>
      </p:sp>
      <p:sp>
        <p:nvSpPr>
          <p:cNvPr id="1201" name="Google Shape;1201;p37"/>
          <p:cNvSpPr/>
          <p:nvPr/>
        </p:nvSpPr>
        <p:spPr>
          <a:xfrm rot="-789437">
            <a:off x="4273682" y="3512763"/>
            <a:ext cx="1631632" cy="822900"/>
          </a:xfrm>
          <a:prstGeom prst="ellipse">
            <a:avLst/>
          </a:prstGeom>
          <a:noFill/>
          <a:ln w="9525" cap="flat" cmpd="sng">
            <a:solidFill>
              <a:srgbClr val="FF0000"/>
            </a:solidFill>
            <a:prstDash val="lgDash"/>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 name="Google Shape;1202;p37"/>
          <p:cNvSpPr/>
          <p:nvPr/>
        </p:nvSpPr>
        <p:spPr>
          <a:xfrm rot="-789496">
            <a:off x="4640767" y="3698613"/>
            <a:ext cx="897463" cy="451200"/>
          </a:xfrm>
          <a:prstGeom prst="ellipse">
            <a:avLst/>
          </a:prstGeom>
          <a:noFill/>
          <a:ln w="9525" cap="flat" cmpd="sng">
            <a:solidFill>
              <a:srgbClr val="6AA84F"/>
            </a:solidFill>
            <a:prstDash val="lgDash"/>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03" name="Google Shape;1203;p37"/>
          <p:cNvCxnSpPr/>
          <p:nvPr/>
        </p:nvCxnSpPr>
        <p:spPr>
          <a:xfrm rot="10800000" flipH="1">
            <a:off x="3853550" y="4839250"/>
            <a:ext cx="2583000" cy="22200"/>
          </a:xfrm>
          <a:prstGeom prst="straightConnector1">
            <a:avLst/>
          </a:prstGeom>
          <a:noFill/>
          <a:ln w="9525" cap="flat" cmpd="sng">
            <a:solidFill>
              <a:schemeClr val="dk2"/>
            </a:solidFill>
            <a:prstDash val="solid"/>
            <a:round/>
            <a:headEnd type="none" w="med" len="med"/>
            <a:tailEnd type="triangle" w="med" len="med"/>
          </a:ln>
        </p:spPr>
      </p:cxnSp>
      <p:grpSp>
        <p:nvGrpSpPr>
          <p:cNvPr id="1204" name="Google Shape;1204;p37"/>
          <p:cNvGrpSpPr/>
          <p:nvPr/>
        </p:nvGrpSpPr>
        <p:grpSpPr>
          <a:xfrm rot="6975666">
            <a:off x="4489084" y="3247977"/>
            <a:ext cx="750796" cy="767793"/>
            <a:chOff x="997923" y="3838435"/>
            <a:chExt cx="685087" cy="833107"/>
          </a:xfrm>
        </p:grpSpPr>
        <p:cxnSp>
          <p:nvCxnSpPr>
            <p:cNvPr id="1205" name="Google Shape;1205;p37"/>
            <p:cNvCxnSpPr/>
            <p:nvPr/>
          </p:nvCxnSpPr>
          <p:spPr>
            <a:xfrm rot="-6798293" flipH="1">
              <a:off x="1072807" y="4519380"/>
              <a:ext cx="21232" cy="188825"/>
            </a:xfrm>
            <a:prstGeom prst="straightConnector1">
              <a:avLst/>
            </a:prstGeom>
            <a:noFill/>
            <a:ln w="19050" cap="flat" cmpd="sng">
              <a:solidFill>
                <a:schemeClr val="dk2"/>
              </a:solidFill>
              <a:prstDash val="solid"/>
              <a:round/>
              <a:headEnd type="none" w="med" len="med"/>
              <a:tailEnd type="none" w="med" len="med"/>
            </a:ln>
          </p:spPr>
        </p:cxnSp>
        <p:cxnSp>
          <p:nvCxnSpPr>
            <p:cNvPr id="1206" name="Google Shape;1206;p37"/>
            <p:cNvCxnSpPr/>
            <p:nvPr/>
          </p:nvCxnSpPr>
          <p:spPr>
            <a:xfrm rot="-5400000" flipH="1">
              <a:off x="1053950" y="4441750"/>
              <a:ext cx="114900" cy="130200"/>
            </a:xfrm>
            <a:prstGeom prst="straightConnector1">
              <a:avLst/>
            </a:prstGeom>
            <a:noFill/>
            <a:ln w="19050" cap="flat" cmpd="sng">
              <a:solidFill>
                <a:schemeClr val="dk2"/>
              </a:solidFill>
              <a:prstDash val="solid"/>
              <a:round/>
              <a:headEnd type="none" w="med" len="med"/>
              <a:tailEnd type="none" w="med" len="med"/>
            </a:ln>
          </p:spPr>
        </p:cxnSp>
        <p:cxnSp>
          <p:nvCxnSpPr>
            <p:cNvPr id="1207" name="Google Shape;1207;p37"/>
            <p:cNvCxnSpPr/>
            <p:nvPr/>
          </p:nvCxnSpPr>
          <p:spPr>
            <a:xfrm rot="5400000">
              <a:off x="1053950" y="4319200"/>
              <a:ext cx="114900" cy="130200"/>
            </a:xfrm>
            <a:prstGeom prst="straightConnector1">
              <a:avLst/>
            </a:prstGeom>
            <a:noFill/>
            <a:ln w="19050" cap="flat" cmpd="sng">
              <a:solidFill>
                <a:schemeClr val="dk2"/>
              </a:solidFill>
              <a:prstDash val="solid"/>
              <a:round/>
              <a:headEnd type="none" w="med" len="med"/>
              <a:tailEnd type="none" w="med" len="med"/>
            </a:ln>
          </p:spPr>
        </p:cxnSp>
        <p:cxnSp>
          <p:nvCxnSpPr>
            <p:cNvPr id="1208" name="Google Shape;1208;p37"/>
            <p:cNvCxnSpPr/>
            <p:nvPr/>
          </p:nvCxnSpPr>
          <p:spPr>
            <a:xfrm rot="3299010">
              <a:off x="1123446" y="4211860"/>
              <a:ext cx="115020" cy="130086"/>
            </a:xfrm>
            <a:prstGeom prst="straightConnector1">
              <a:avLst/>
            </a:prstGeom>
            <a:noFill/>
            <a:ln w="19050" cap="flat" cmpd="sng">
              <a:solidFill>
                <a:schemeClr val="dk2"/>
              </a:solidFill>
              <a:prstDash val="solid"/>
              <a:round/>
              <a:headEnd type="none" w="med" len="med"/>
              <a:tailEnd type="none" w="med" len="med"/>
            </a:ln>
          </p:spPr>
        </p:cxnSp>
        <p:cxnSp>
          <p:nvCxnSpPr>
            <p:cNvPr id="1209" name="Google Shape;1209;p37"/>
            <p:cNvCxnSpPr/>
            <p:nvPr/>
          </p:nvCxnSpPr>
          <p:spPr>
            <a:xfrm rot="9901224">
              <a:off x="1202337" y="4184084"/>
              <a:ext cx="114905" cy="130113"/>
            </a:xfrm>
            <a:prstGeom prst="straightConnector1">
              <a:avLst/>
            </a:prstGeom>
            <a:noFill/>
            <a:ln w="19050" cap="flat" cmpd="sng">
              <a:solidFill>
                <a:schemeClr val="dk2"/>
              </a:solidFill>
              <a:prstDash val="solid"/>
              <a:round/>
              <a:headEnd type="none" w="med" len="med"/>
              <a:tailEnd type="none" w="med" len="med"/>
            </a:ln>
          </p:spPr>
        </p:cxnSp>
        <p:cxnSp>
          <p:nvCxnSpPr>
            <p:cNvPr id="1210" name="Google Shape;1210;p37"/>
            <p:cNvCxnSpPr/>
            <p:nvPr/>
          </p:nvCxnSpPr>
          <p:spPr>
            <a:xfrm rot="8699010" flipH="1">
              <a:off x="1271847" y="4156200"/>
              <a:ext cx="115020" cy="130086"/>
            </a:xfrm>
            <a:prstGeom prst="straightConnector1">
              <a:avLst/>
            </a:prstGeom>
            <a:noFill/>
            <a:ln w="19050" cap="flat" cmpd="sng">
              <a:solidFill>
                <a:schemeClr val="dk2"/>
              </a:solidFill>
              <a:prstDash val="solid"/>
              <a:round/>
              <a:headEnd type="none" w="med" len="med"/>
              <a:tailEnd type="none" w="med" len="med"/>
            </a:ln>
          </p:spPr>
        </p:cxnSp>
        <p:cxnSp>
          <p:nvCxnSpPr>
            <p:cNvPr id="1211" name="Google Shape;1211;p37"/>
            <p:cNvCxnSpPr/>
            <p:nvPr/>
          </p:nvCxnSpPr>
          <p:spPr>
            <a:xfrm rot="-7500990" flipH="1">
              <a:off x="1371847" y="4075250"/>
              <a:ext cx="115020" cy="130086"/>
            </a:xfrm>
            <a:prstGeom prst="straightConnector1">
              <a:avLst/>
            </a:prstGeom>
            <a:noFill/>
            <a:ln w="19050" cap="flat" cmpd="sng">
              <a:solidFill>
                <a:schemeClr val="dk2"/>
              </a:solidFill>
              <a:prstDash val="solid"/>
              <a:round/>
              <a:headEnd type="none" w="med" len="med"/>
              <a:tailEnd type="none" w="med" len="med"/>
            </a:ln>
          </p:spPr>
        </p:cxnSp>
        <p:cxnSp>
          <p:nvCxnSpPr>
            <p:cNvPr id="1212" name="Google Shape;1212;p37"/>
            <p:cNvCxnSpPr/>
            <p:nvPr/>
          </p:nvCxnSpPr>
          <p:spPr>
            <a:xfrm rot="7384066" flipH="1">
              <a:off x="1419428" y="4022732"/>
              <a:ext cx="114913" cy="130055"/>
            </a:xfrm>
            <a:prstGeom prst="straightConnector1">
              <a:avLst/>
            </a:prstGeom>
            <a:noFill/>
            <a:ln w="19050" cap="flat" cmpd="sng">
              <a:solidFill>
                <a:schemeClr val="dk2"/>
              </a:solidFill>
              <a:prstDash val="solid"/>
              <a:round/>
              <a:headEnd type="none" w="med" len="med"/>
              <a:tailEnd type="none" w="med" len="med"/>
            </a:ln>
          </p:spPr>
        </p:cxnSp>
        <p:cxnSp>
          <p:nvCxnSpPr>
            <p:cNvPr id="1213" name="Google Shape;1213;p37"/>
            <p:cNvCxnSpPr/>
            <p:nvPr/>
          </p:nvCxnSpPr>
          <p:spPr>
            <a:xfrm rot="-7384066">
              <a:off x="1419428" y="3907132"/>
              <a:ext cx="114913" cy="130055"/>
            </a:xfrm>
            <a:prstGeom prst="straightConnector1">
              <a:avLst/>
            </a:prstGeom>
            <a:noFill/>
            <a:ln w="19050" cap="flat" cmpd="sng">
              <a:solidFill>
                <a:schemeClr val="dk2"/>
              </a:solidFill>
              <a:prstDash val="solid"/>
              <a:round/>
              <a:headEnd type="none" w="med" len="med"/>
              <a:tailEnd type="none" w="med" len="med"/>
            </a:ln>
          </p:spPr>
        </p:cxnSp>
        <p:cxnSp>
          <p:nvCxnSpPr>
            <p:cNvPr id="1214" name="Google Shape;1214;p37"/>
            <p:cNvCxnSpPr/>
            <p:nvPr/>
          </p:nvCxnSpPr>
          <p:spPr>
            <a:xfrm rot="-1984066">
              <a:off x="1541853" y="3859207"/>
              <a:ext cx="114913" cy="130055"/>
            </a:xfrm>
            <a:prstGeom prst="straightConnector1">
              <a:avLst/>
            </a:prstGeom>
            <a:noFill/>
            <a:ln w="19050" cap="flat" cmpd="sng">
              <a:solidFill>
                <a:schemeClr val="dk2"/>
              </a:solidFill>
              <a:prstDash val="solid"/>
              <a:round/>
              <a:headEnd type="none" w="med" len="med"/>
              <a:tailEnd type="none" w="med" len="med"/>
            </a:ln>
          </p:spPr>
        </p:cxnSp>
      </p:grpSp>
      <p:sp>
        <p:nvSpPr>
          <p:cNvPr id="1215" name="Google Shape;1215;p37"/>
          <p:cNvSpPr txBox="1"/>
          <p:nvPr/>
        </p:nvSpPr>
        <p:spPr>
          <a:xfrm>
            <a:off x="5126850" y="3036075"/>
            <a:ext cx="492300" cy="1719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0"/>
              </a:spcAft>
              <a:buNone/>
            </a:pPr>
            <a:r>
              <a:rPr lang="en" sz="1100">
                <a:latin typeface="Consolas"/>
                <a:ea typeface="Consolas"/>
                <a:cs typeface="Consolas"/>
                <a:sym typeface="Consolas"/>
              </a:rPr>
              <a:t>SGD</a:t>
            </a:r>
            <a:endParaRPr sz="1100">
              <a:latin typeface="Consolas"/>
              <a:ea typeface="Consolas"/>
              <a:cs typeface="Consolas"/>
              <a:sym typeface="Consolas"/>
            </a:endParaRPr>
          </a:p>
        </p:txBody>
      </p:sp>
      <p:sp>
        <p:nvSpPr>
          <p:cNvPr id="1216" name="Google Shape;1216;p37"/>
          <p:cNvSpPr txBox="1"/>
          <p:nvPr/>
        </p:nvSpPr>
        <p:spPr>
          <a:xfrm>
            <a:off x="6275100" y="1558525"/>
            <a:ext cx="2307900" cy="477900"/>
          </a:xfrm>
          <a:prstGeom prst="rect">
            <a:avLst/>
          </a:prstGeom>
          <a:solidFill>
            <a:srgbClr val="EFEFEF"/>
          </a:solidFill>
          <a:ln w="9525" cap="flat" cmpd="sng">
            <a:solidFill>
              <a:srgbClr val="000000"/>
            </a:solidFill>
            <a:prstDash val="solid"/>
            <a:round/>
            <a:headEnd type="none" w="sm" len="sm"/>
            <a:tailEnd type="none" w="sm" len="sm"/>
          </a:ln>
        </p:spPr>
        <p:txBody>
          <a:bodyPr spcFirstLastPara="1" wrap="square" lIns="91425" tIns="0" rIns="91425" bIns="0" anchor="t" anchorCtr="0">
            <a:noAutofit/>
          </a:bodyPr>
          <a:lstStyle/>
          <a:p>
            <a:pPr marL="0" lvl="0" indent="0" algn="ctr" rtl="0">
              <a:spcBef>
                <a:spcPts val="0"/>
              </a:spcBef>
              <a:spcAft>
                <a:spcPts val="0"/>
              </a:spcAft>
              <a:buNone/>
            </a:pPr>
            <a:r>
              <a:rPr lang="en">
                <a:latin typeface="Consolas"/>
                <a:ea typeface="Consolas"/>
                <a:cs typeface="Consolas"/>
                <a:sym typeface="Consolas"/>
              </a:rPr>
              <a:t>Batch vs. Mini-batch </a:t>
            </a:r>
            <a:br>
              <a:rPr lang="en">
                <a:latin typeface="Consolas"/>
                <a:ea typeface="Consolas"/>
                <a:cs typeface="Consolas"/>
                <a:sym typeface="Consolas"/>
              </a:rPr>
            </a:br>
            <a:r>
              <a:rPr lang="en">
                <a:latin typeface="Consolas"/>
                <a:ea typeface="Consolas"/>
                <a:cs typeface="Consolas"/>
                <a:sym typeface="Consolas"/>
              </a:rPr>
              <a:t>Gradient Descent</a:t>
            </a:r>
            <a:endParaRPr>
              <a:latin typeface="Consolas"/>
              <a:ea typeface="Consolas"/>
              <a:cs typeface="Consolas"/>
              <a:sym typeface="Consolas"/>
            </a:endParaRPr>
          </a:p>
        </p:txBody>
      </p:sp>
      <p:sp>
        <p:nvSpPr>
          <p:cNvPr id="1217" name="Google Shape;1217;p37"/>
          <p:cNvSpPr txBox="1"/>
          <p:nvPr/>
        </p:nvSpPr>
        <p:spPr>
          <a:xfrm>
            <a:off x="6518400" y="3566450"/>
            <a:ext cx="2307900" cy="685500"/>
          </a:xfrm>
          <a:prstGeom prst="rect">
            <a:avLst/>
          </a:prstGeom>
          <a:solidFill>
            <a:srgbClr val="EFEFEF"/>
          </a:solidFill>
          <a:ln w="9525" cap="flat" cmpd="sng">
            <a:solidFill>
              <a:srgbClr val="000000"/>
            </a:solidFill>
            <a:prstDash val="solid"/>
            <a:round/>
            <a:headEnd type="none" w="sm" len="sm"/>
            <a:tailEnd type="none" w="sm" len="sm"/>
          </a:ln>
        </p:spPr>
        <p:txBody>
          <a:bodyPr spcFirstLastPara="1" wrap="square" lIns="91425" tIns="0" rIns="91425" bIns="0" anchor="t" anchorCtr="0">
            <a:noAutofit/>
          </a:bodyPr>
          <a:lstStyle/>
          <a:p>
            <a:pPr marL="0" lvl="0" indent="0" algn="ctr" rtl="0">
              <a:spcBef>
                <a:spcPts val="0"/>
              </a:spcBef>
              <a:spcAft>
                <a:spcPts val="0"/>
              </a:spcAft>
              <a:buNone/>
            </a:pPr>
            <a:r>
              <a:rPr lang="en">
                <a:latin typeface="Consolas"/>
                <a:ea typeface="Consolas"/>
                <a:cs typeface="Consolas"/>
                <a:sym typeface="Consolas"/>
              </a:rPr>
              <a:t>Mini-batch </a:t>
            </a:r>
            <a:br>
              <a:rPr lang="en">
                <a:latin typeface="Consolas"/>
                <a:ea typeface="Consolas"/>
                <a:cs typeface="Consolas"/>
                <a:sym typeface="Consolas"/>
              </a:rPr>
            </a:br>
            <a:r>
              <a:rPr lang="en">
                <a:latin typeface="Consolas"/>
                <a:ea typeface="Consolas"/>
                <a:cs typeface="Consolas"/>
                <a:sym typeface="Consolas"/>
              </a:rPr>
              <a:t>Gradient Descent vs. SGD</a:t>
            </a:r>
            <a:endParaRPr>
              <a:latin typeface="Consolas"/>
              <a:ea typeface="Consolas"/>
              <a:cs typeface="Consolas"/>
              <a:sym typeface="Consolas"/>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1221"/>
        <p:cNvGrpSpPr/>
        <p:nvPr/>
      </p:nvGrpSpPr>
      <p:grpSpPr>
        <a:xfrm>
          <a:off x="0" y="0"/>
          <a:ext cx="0" cy="0"/>
          <a:chOff x="0" y="0"/>
          <a:chExt cx="0" cy="0"/>
        </a:xfrm>
      </p:grpSpPr>
      <p:grpSp>
        <p:nvGrpSpPr>
          <p:cNvPr id="1222" name="Google Shape;1222;p38"/>
          <p:cNvGrpSpPr/>
          <p:nvPr/>
        </p:nvGrpSpPr>
        <p:grpSpPr>
          <a:xfrm>
            <a:off x="521000" y="285753"/>
            <a:ext cx="6907150" cy="1733100"/>
            <a:chOff x="521000" y="285753"/>
            <a:chExt cx="6907150" cy="1733100"/>
          </a:xfrm>
        </p:grpSpPr>
        <p:grpSp>
          <p:nvGrpSpPr>
            <p:cNvPr id="1223" name="Google Shape;1223;p38"/>
            <p:cNvGrpSpPr/>
            <p:nvPr/>
          </p:nvGrpSpPr>
          <p:grpSpPr>
            <a:xfrm>
              <a:off x="521000" y="285753"/>
              <a:ext cx="6372277" cy="1733100"/>
              <a:chOff x="521000" y="285753"/>
              <a:chExt cx="6372277" cy="1733100"/>
            </a:xfrm>
          </p:grpSpPr>
          <p:sp>
            <p:nvSpPr>
              <p:cNvPr id="1224" name="Google Shape;1224;p38"/>
              <p:cNvSpPr/>
              <p:nvPr/>
            </p:nvSpPr>
            <p:spPr>
              <a:xfrm>
                <a:off x="1423252" y="285753"/>
                <a:ext cx="467400" cy="475200"/>
              </a:xfrm>
              <a:prstGeom prst="ellipse">
                <a:avLst/>
              </a:prstGeom>
              <a:solidFill>
                <a:srgbClr val="D9EAD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endParaRPr sz="1600">
                  <a:solidFill>
                    <a:schemeClr val="dk1"/>
                  </a:solidFill>
                </a:endParaRPr>
              </a:p>
            </p:txBody>
          </p:sp>
          <p:sp>
            <p:nvSpPr>
              <p:cNvPr id="1225" name="Google Shape;1225;p38"/>
              <p:cNvSpPr/>
              <p:nvPr/>
            </p:nvSpPr>
            <p:spPr>
              <a:xfrm>
                <a:off x="1423252" y="914703"/>
                <a:ext cx="467400" cy="475200"/>
              </a:xfrm>
              <a:prstGeom prst="ellipse">
                <a:avLst/>
              </a:prstGeom>
              <a:solidFill>
                <a:srgbClr val="D9EAD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endParaRPr sz="1600">
                  <a:solidFill>
                    <a:schemeClr val="dk1"/>
                  </a:solidFill>
                </a:endParaRPr>
              </a:p>
            </p:txBody>
          </p:sp>
          <p:sp>
            <p:nvSpPr>
              <p:cNvPr id="1226" name="Google Shape;1226;p38"/>
              <p:cNvSpPr/>
              <p:nvPr/>
            </p:nvSpPr>
            <p:spPr>
              <a:xfrm>
                <a:off x="1424602" y="1543653"/>
                <a:ext cx="467400" cy="475200"/>
              </a:xfrm>
              <a:prstGeom prst="ellipse">
                <a:avLst/>
              </a:prstGeom>
              <a:solidFill>
                <a:srgbClr val="D9EAD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endParaRPr sz="1600">
                  <a:solidFill>
                    <a:schemeClr val="dk1"/>
                  </a:solidFill>
                </a:endParaRPr>
              </a:p>
            </p:txBody>
          </p:sp>
          <p:sp>
            <p:nvSpPr>
              <p:cNvPr id="1227" name="Google Shape;1227;p38"/>
              <p:cNvSpPr/>
              <p:nvPr/>
            </p:nvSpPr>
            <p:spPr>
              <a:xfrm>
                <a:off x="2361571" y="285753"/>
                <a:ext cx="467400" cy="475200"/>
              </a:xfrm>
              <a:prstGeom prst="ellipse">
                <a:avLst/>
              </a:prstGeom>
              <a:solidFill>
                <a:srgbClr val="D9EAD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endParaRPr sz="1600">
                  <a:solidFill>
                    <a:schemeClr val="dk1"/>
                  </a:solidFill>
                </a:endParaRPr>
              </a:p>
            </p:txBody>
          </p:sp>
          <p:sp>
            <p:nvSpPr>
              <p:cNvPr id="1228" name="Google Shape;1228;p38"/>
              <p:cNvSpPr/>
              <p:nvPr/>
            </p:nvSpPr>
            <p:spPr>
              <a:xfrm>
                <a:off x="2361571" y="914703"/>
                <a:ext cx="467400" cy="475200"/>
              </a:xfrm>
              <a:prstGeom prst="ellipse">
                <a:avLst/>
              </a:prstGeom>
              <a:solidFill>
                <a:srgbClr val="D9EAD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endParaRPr sz="1600">
                  <a:solidFill>
                    <a:schemeClr val="dk1"/>
                  </a:solidFill>
                </a:endParaRPr>
              </a:p>
            </p:txBody>
          </p:sp>
          <p:sp>
            <p:nvSpPr>
              <p:cNvPr id="1229" name="Google Shape;1229;p38"/>
              <p:cNvSpPr/>
              <p:nvPr/>
            </p:nvSpPr>
            <p:spPr>
              <a:xfrm>
                <a:off x="2362921" y="1543653"/>
                <a:ext cx="467400" cy="475200"/>
              </a:xfrm>
              <a:prstGeom prst="ellipse">
                <a:avLst/>
              </a:prstGeom>
              <a:solidFill>
                <a:srgbClr val="D9EAD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endParaRPr sz="1600">
                  <a:solidFill>
                    <a:schemeClr val="dk1"/>
                  </a:solidFill>
                </a:endParaRPr>
              </a:p>
            </p:txBody>
          </p:sp>
          <p:sp>
            <p:nvSpPr>
              <p:cNvPr id="1230" name="Google Shape;1230;p38"/>
              <p:cNvSpPr/>
              <p:nvPr/>
            </p:nvSpPr>
            <p:spPr>
              <a:xfrm>
                <a:off x="4238208" y="285753"/>
                <a:ext cx="467400" cy="475200"/>
              </a:xfrm>
              <a:prstGeom prst="ellipse">
                <a:avLst/>
              </a:prstGeom>
              <a:solidFill>
                <a:srgbClr val="D9EAD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endParaRPr sz="1600">
                  <a:solidFill>
                    <a:schemeClr val="dk1"/>
                  </a:solidFill>
                </a:endParaRPr>
              </a:p>
            </p:txBody>
          </p:sp>
          <p:sp>
            <p:nvSpPr>
              <p:cNvPr id="1231" name="Google Shape;1231;p38"/>
              <p:cNvSpPr/>
              <p:nvPr/>
            </p:nvSpPr>
            <p:spPr>
              <a:xfrm>
                <a:off x="4238208" y="914703"/>
                <a:ext cx="467400" cy="475200"/>
              </a:xfrm>
              <a:prstGeom prst="ellipse">
                <a:avLst/>
              </a:prstGeom>
              <a:solidFill>
                <a:srgbClr val="D9EAD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endParaRPr sz="1600">
                  <a:solidFill>
                    <a:schemeClr val="dk1"/>
                  </a:solidFill>
                </a:endParaRPr>
              </a:p>
            </p:txBody>
          </p:sp>
          <p:sp>
            <p:nvSpPr>
              <p:cNvPr id="1232" name="Google Shape;1232;p38"/>
              <p:cNvSpPr/>
              <p:nvPr/>
            </p:nvSpPr>
            <p:spPr>
              <a:xfrm>
                <a:off x="4239558" y="1543653"/>
                <a:ext cx="467400" cy="475200"/>
              </a:xfrm>
              <a:prstGeom prst="ellipse">
                <a:avLst/>
              </a:prstGeom>
              <a:solidFill>
                <a:srgbClr val="D9EAD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endParaRPr sz="1600">
                  <a:solidFill>
                    <a:schemeClr val="dk1"/>
                  </a:solidFill>
                </a:endParaRPr>
              </a:p>
            </p:txBody>
          </p:sp>
          <p:sp>
            <p:nvSpPr>
              <p:cNvPr id="1233" name="Google Shape;1233;p38"/>
              <p:cNvSpPr/>
              <p:nvPr/>
            </p:nvSpPr>
            <p:spPr>
              <a:xfrm>
                <a:off x="5176527" y="285753"/>
                <a:ext cx="467400" cy="475200"/>
              </a:xfrm>
              <a:prstGeom prst="ellipse">
                <a:avLst/>
              </a:prstGeom>
              <a:solidFill>
                <a:srgbClr val="D9EAD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endParaRPr sz="1600">
                  <a:solidFill>
                    <a:schemeClr val="dk1"/>
                  </a:solidFill>
                </a:endParaRPr>
              </a:p>
            </p:txBody>
          </p:sp>
          <p:sp>
            <p:nvSpPr>
              <p:cNvPr id="1234" name="Google Shape;1234;p38"/>
              <p:cNvSpPr/>
              <p:nvPr/>
            </p:nvSpPr>
            <p:spPr>
              <a:xfrm>
                <a:off x="5176527" y="914703"/>
                <a:ext cx="467400" cy="475200"/>
              </a:xfrm>
              <a:prstGeom prst="ellipse">
                <a:avLst/>
              </a:prstGeom>
              <a:solidFill>
                <a:srgbClr val="D9EAD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endParaRPr sz="1600">
                  <a:solidFill>
                    <a:schemeClr val="dk1"/>
                  </a:solidFill>
                </a:endParaRPr>
              </a:p>
            </p:txBody>
          </p:sp>
          <p:sp>
            <p:nvSpPr>
              <p:cNvPr id="1235" name="Google Shape;1235;p38"/>
              <p:cNvSpPr/>
              <p:nvPr/>
            </p:nvSpPr>
            <p:spPr>
              <a:xfrm>
                <a:off x="5177877" y="1543653"/>
                <a:ext cx="467400" cy="475200"/>
              </a:xfrm>
              <a:prstGeom prst="ellipse">
                <a:avLst/>
              </a:prstGeom>
              <a:solidFill>
                <a:srgbClr val="D9EAD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endParaRPr sz="1600">
                  <a:solidFill>
                    <a:schemeClr val="dk1"/>
                  </a:solidFill>
                </a:endParaRPr>
              </a:p>
            </p:txBody>
          </p:sp>
          <p:cxnSp>
            <p:nvCxnSpPr>
              <p:cNvPr id="1236" name="Google Shape;1236;p38"/>
              <p:cNvCxnSpPr>
                <a:stCxn id="1224" idx="6"/>
                <a:endCxn id="1227" idx="2"/>
              </p:cNvCxnSpPr>
              <p:nvPr/>
            </p:nvCxnSpPr>
            <p:spPr>
              <a:xfrm>
                <a:off x="1890652" y="523353"/>
                <a:ext cx="471000" cy="0"/>
              </a:xfrm>
              <a:prstGeom prst="straightConnector1">
                <a:avLst/>
              </a:prstGeom>
              <a:noFill/>
              <a:ln w="9525" cap="flat" cmpd="sng">
                <a:solidFill>
                  <a:schemeClr val="dk2"/>
                </a:solidFill>
                <a:prstDash val="solid"/>
                <a:round/>
                <a:headEnd type="none" w="med" len="med"/>
                <a:tailEnd type="triangle" w="med" len="med"/>
              </a:ln>
            </p:spPr>
          </p:cxnSp>
          <p:cxnSp>
            <p:nvCxnSpPr>
              <p:cNvPr id="1237" name="Google Shape;1237;p38"/>
              <p:cNvCxnSpPr>
                <a:stCxn id="1224" idx="6"/>
                <a:endCxn id="1228" idx="2"/>
              </p:cNvCxnSpPr>
              <p:nvPr/>
            </p:nvCxnSpPr>
            <p:spPr>
              <a:xfrm>
                <a:off x="1890652" y="523353"/>
                <a:ext cx="471000" cy="629100"/>
              </a:xfrm>
              <a:prstGeom prst="straightConnector1">
                <a:avLst/>
              </a:prstGeom>
              <a:noFill/>
              <a:ln w="9525" cap="flat" cmpd="sng">
                <a:solidFill>
                  <a:schemeClr val="dk2"/>
                </a:solidFill>
                <a:prstDash val="solid"/>
                <a:round/>
                <a:headEnd type="none" w="med" len="med"/>
                <a:tailEnd type="triangle" w="med" len="med"/>
              </a:ln>
            </p:spPr>
          </p:cxnSp>
          <p:cxnSp>
            <p:nvCxnSpPr>
              <p:cNvPr id="1238" name="Google Shape;1238;p38"/>
              <p:cNvCxnSpPr>
                <a:endCxn id="1229" idx="2"/>
              </p:cNvCxnSpPr>
              <p:nvPr/>
            </p:nvCxnSpPr>
            <p:spPr>
              <a:xfrm>
                <a:off x="1890721" y="523353"/>
                <a:ext cx="472200" cy="1257900"/>
              </a:xfrm>
              <a:prstGeom prst="straightConnector1">
                <a:avLst/>
              </a:prstGeom>
              <a:noFill/>
              <a:ln w="9525" cap="flat" cmpd="sng">
                <a:solidFill>
                  <a:schemeClr val="dk2"/>
                </a:solidFill>
                <a:prstDash val="solid"/>
                <a:round/>
                <a:headEnd type="none" w="med" len="med"/>
                <a:tailEnd type="triangle" w="med" len="med"/>
              </a:ln>
            </p:spPr>
          </p:cxnSp>
          <p:cxnSp>
            <p:nvCxnSpPr>
              <p:cNvPr id="1239" name="Google Shape;1239;p38"/>
              <p:cNvCxnSpPr>
                <a:stCxn id="1225" idx="6"/>
                <a:endCxn id="1227" idx="2"/>
              </p:cNvCxnSpPr>
              <p:nvPr/>
            </p:nvCxnSpPr>
            <p:spPr>
              <a:xfrm rot="10800000" flipH="1">
                <a:off x="1890652" y="523503"/>
                <a:ext cx="471000" cy="628800"/>
              </a:xfrm>
              <a:prstGeom prst="straightConnector1">
                <a:avLst/>
              </a:prstGeom>
              <a:noFill/>
              <a:ln w="9525" cap="flat" cmpd="sng">
                <a:solidFill>
                  <a:schemeClr val="dk2"/>
                </a:solidFill>
                <a:prstDash val="solid"/>
                <a:round/>
                <a:headEnd type="none" w="med" len="med"/>
                <a:tailEnd type="triangle" w="med" len="med"/>
              </a:ln>
            </p:spPr>
          </p:cxnSp>
          <p:cxnSp>
            <p:nvCxnSpPr>
              <p:cNvPr id="1240" name="Google Shape;1240;p38"/>
              <p:cNvCxnSpPr>
                <a:stCxn id="1225" idx="6"/>
                <a:endCxn id="1228" idx="2"/>
              </p:cNvCxnSpPr>
              <p:nvPr/>
            </p:nvCxnSpPr>
            <p:spPr>
              <a:xfrm>
                <a:off x="1890652" y="1152303"/>
                <a:ext cx="471000" cy="0"/>
              </a:xfrm>
              <a:prstGeom prst="straightConnector1">
                <a:avLst/>
              </a:prstGeom>
              <a:noFill/>
              <a:ln w="9525" cap="flat" cmpd="sng">
                <a:solidFill>
                  <a:schemeClr val="dk2"/>
                </a:solidFill>
                <a:prstDash val="solid"/>
                <a:round/>
                <a:headEnd type="none" w="med" len="med"/>
                <a:tailEnd type="triangle" w="med" len="med"/>
              </a:ln>
            </p:spPr>
          </p:cxnSp>
          <p:cxnSp>
            <p:nvCxnSpPr>
              <p:cNvPr id="1241" name="Google Shape;1241;p38"/>
              <p:cNvCxnSpPr>
                <a:stCxn id="1225" idx="6"/>
                <a:endCxn id="1229" idx="2"/>
              </p:cNvCxnSpPr>
              <p:nvPr/>
            </p:nvCxnSpPr>
            <p:spPr>
              <a:xfrm>
                <a:off x="1890652" y="1152303"/>
                <a:ext cx="472200" cy="629100"/>
              </a:xfrm>
              <a:prstGeom prst="straightConnector1">
                <a:avLst/>
              </a:prstGeom>
              <a:noFill/>
              <a:ln w="9525" cap="flat" cmpd="sng">
                <a:solidFill>
                  <a:schemeClr val="dk2"/>
                </a:solidFill>
                <a:prstDash val="solid"/>
                <a:round/>
                <a:headEnd type="none" w="med" len="med"/>
                <a:tailEnd type="triangle" w="med" len="med"/>
              </a:ln>
            </p:spPr>
          </p:cxnSp>
          <p:cxnSp>
            <p:nvCxnSpPr>
              <p:cNvPr id="1242" name="Google Shape;1242;p38"/>
              <p:cNvCxnSpPr>
                <a:stCxn id="1226" idx="6"/>
                <a:endCxn id="1227" idx="2"/>
              </p:cNvCxnSpPr>
              <p:nvPr/>
            </p:nvCxnSpPr>
            <p:spPr>
              <a:xfrm rot="10800000" flipH="1">
                <a:off x="1892002" y="523353"/>
                <a:ext cx="469500" cy="1257900"/>
              </a:xfrm>
              <a:prstGeom prst="straightConnector1">
                <a:avLst/>
              </a:prstGeom>
              <a:noFill/>
              <a:ln w="9525" cap="flat" cmpd="sng">
                <a:solidFill>
                  <a:schemeClr val="dk2"/>
                </a:solidFill>
                <a:prstDash val="solid"/>
                <a:round/>
                <a:headEnd type="none" w="med" len="med"/>
                <a:tailEnd type="triangle" w="med" len="med"/>
              </a:ln>
            </p:spPr>
          </p:cxnSp>
          <p:cxnSp>
            <p:nvCxnSpPr>
              <p:cNvPr id="1243" name="Google Shape;1243;p38"/>
              <p:cNvCxnSpPr>
                <a:stCxn id="1226" idx="6"/>
                <a:endCxn id="1228" idx="2"/>
              </p:cNvCxnSpPr>
              <p:nvPr/>
            </p:nvCxnSpPr>
            <p:spPr>
              <a:xfrm rot="10800000" flipH="1">
                <a:off x="1892002" y="1152153"/>
                <a:ext cx="469500" cy="629100"/>
              </a:xfrm>
              <a:prstGeom prst="straightConnector1">
                <a:avLst/>
              </a:prstGeom>
              <a:noFill/>
              <a:ln w="9525" cap="flat" cmpd="sng">
                <a:solidFill>
                  <a:schemeClr val="dk2"/>
                </a:solidFill>
                <a:prstDash val="solid"/>
                <a:round/>
                <a:headEnd type="none" w="med" len="med"/>
                <a:tailEnd type="triangle" w="med" len="med"/>
              </a:ln>
            </p:spPr>
          </p:cxnSp>
          <p:cxnSp>
            <p:nvCxnSpPr>
              <p:cNvPr id="1244" name="Google Shape;1244;p38"/>
              <p:cNvCxnSpPr>
                <a:stCxn id="1226" idx="6"/>
                <a:endCxn id="1229" idx="2"/>
              </p:cNvCxnSpPr>
              <p:nvPr/>
            </p:nvCxnSpPr>
            <p:spPr>
              <a:xfrm>
                <a:off x="1892002" y="1781253"/>
                <a:ext cx="471000" cy="0"/>
              </a:xfrm>
              <a:prstGeom prst="straightConnector1">
                <a:avLst/>
              </a:prstGeom>
              <a:noFill/>
              <a:ln w="9525" cap="flat" cmpd="sng">
                <a:solidFill>
                  <a:schemeClr val="dk2"/>
                </a:solidFill>
                <a:prstDash val="solid"/>
                <a:round/>
                <a:headEnd type="none" w="med" len="med"/>
                <a:tailEnd type="triangle" w="med" len="med"/>
              </a:ln>
            </p:spPr>
          </p:cxnSp>
          <p:cxnSp>
            <p:nvCxnSpPr>
              <p:cNvPr id="1245" name="Google Shape;1245;p38"/>
              <p:cNvCxnSpPr/>
              <p:nvPr/>
            </p:nvCxnSpPr>
            <p:spPr>
              <a:xfrm>
                <a:off x="2829602" y="523278"/>
                <a:ext cx="471000" cy="0"/>
              </a:xfrm>
              <a:prstGeom prst="straightConnector1">
                <a:avLst/>
              </a:prstGeom>
              <a:noFill/>
              <a:ln w="9525" cap="flat" cmpd="sng">
                <a:solidFill>
                  <a:schemeClr val="dk2"/>
                </a:solidFill>
                <a:prstDash val="lgDash"/>
                <a:round/>
                <a:headEnd type="none" w="med" len="med"/>
                <a:tailEnd type="none" w="med" len="med"/>
              </a:ln>
            </p:spPr>
          </p:cxnSp>
          <p:cxnSp>
            <p:nvCxnSpPr>
              <p:cNvPr id="1246" name="Google Shape;1246;p38"/>
              <p:cNvCxnSpPr/>
              <p:nvPr/>
            </p:nvCxnSpPr>
            <p:spPr>
              <a:xfrm>
                <a:off x="2829602" y="523278"/>
                <a:ext cx="471000" cy="628800"/>
              </a:xfrm>
              <a:prstGeom prst="straightConnector1">
                <a:avLst/>
              </a:prstGeom>
              <a:noFill/>
              <a:ln w="9525" cap="flat" cmpd="sng">
                <a:solidFill>
                  <a:schemeClr val="dk2"/>
                </a:solidFill>
                <a:prstDash val="lgDash"/>
                <a:round/>
                <a:headEnd type="none" w="med" len="med"/>
                <a:tailEnd type="none" w="med" len="med"/>
              </a:ln>
            </p:spPr>
          </p:cxnSp>
          <p:cxnSp>
            <p:nvCxnSpPr>
              <p:cNvPr id="1247" name="Google Shape;1247;p38"/>
              <p:cNvCxnSpPr/>
              <p:nvPr/>
            </p:nvCxnSpPr>
            <p:spPr>
              <a:xfrm>
                <a:off x="2829671" y="523278"/>
                <a:ext cx="472200" cy="1257900"/>
              </a:xfrm>
              <a:prstGeom prst="straightConnector1">
                <a:avLst/>
              </a:prstGeom>
              <a:noFill/>
              <a:ln w="9525" cap="flat" cmpd="sng">
                <a:solidFill>
                  <a:schemeClr val="dk2"/>
                </a:solidFill>
                <a:prstDash val="lgDash"/>
                <a:round/>
                <a:headEnd type="none" w="med" len="med"/>
                <a:tailEnd type="none" w="med" len="med"/>
              </a:ln>
            </p:spPr>
          </p:cxnSp>
          <p:cxnSp>
            <p:nvCxnSpPr>
              <p:cNvPr id="1248" name="Google Shape;1248;p38"/>
              <p:cNvCxnSpPr/>
              <p:nvPr/>
            </p:nvCxnSpPr>
            <p:spPr>
              <a:xfrm rot="10800000" flipH="1">
                <a:off x="2829602" y="523428"/>
                <a:ext cx="471000" cy="628800"/>
              </a:xfrm>
              <a:prstGeom prst="straightConnector1">
                <a:avLst/>
              </a:prstGeom>
              <a:noFill/>
              <a:ln w="9525" cap="flat" cmpd="sng">
                <a:solidFill>
                  <a:schemeClr val="dk2"/>
                </a:solidFill>
                <a:prstDash val="lgDash"/>
                <a:round/>
                <a:headEnd type="none" w="med" len="med"/>
                <a:tailEnd type="none" w="med" len="med"/>
              </a:ln>
            </p:spPr>
          </p:cxnSp>
          <p:cxnSp>
            <p:nvCxnSpPr>
              <p:cNvPr id="1249" name="Google Shape;1249;p38"/>
              <p:cNvCxnSpPr/>
              <p:nvPr/>
            </p:nvCxnSpPr>
            <p:spPr>
              <a:xfrm>
                <a:off x="2829602" y="1152228"/>
                <a:ext cx="471000" cy="0"/>
              </a:xfrm>
              <a:prstGeom prst="straightConnector1">
                <a:avLst/>
              </a:prstGeom>
              <a:noFill/>
              <a:ln w="9525" cap="flat" cmpd="sng">
                <a:solidFill>
                  <a:schemeClr val="dk2"/>
                </a:solidFill>
                <a:prstDash val="lgDash"/>
                <a:round/>
                <a:headEnd type="none" w="med" len="med"/>
                <a:tailEnd type="none" w="med" len="med"/>
              </a:ln>
            </p:spPr>
          </p:cxnSp>
          <p:cxnSp>
            <p:nvCxnSpPr>
              <p:cNvPr id="1250" name="Google Shape;1250;p38"/>
              <p:cNvCxnSpPr/>
              <p:nvPr/>
            </p:nvCxnSpPr>
            <p:spPr>
              <a:xfrm>
                <a:off x="2829602" y="1152228"/>
                <a:ext cx="472200" cy="629100"/>
              </a:xfrm>
              <a:prstGeom prst="straightConnector1">
                <a:avLst/>
              </a:prstGeom>
              <a:noFill/>
              <a:ln w="9525" cap="flat" cmpd="sng">
                <a:solidFill>
                  <a:schemeClr val="dk2"/>
                </a:solidFill>
                <a:prstDash val="lgDash"/>
                <a:round/>
                <a:headEnd type="none" w="med" len="med"/>
                <a:tailEnd type="none" w="med" len="med"/>
              </a:ln>
            </p:spPr>
          </p:cxnSp>
          <p:cxnSp>
            <p:nvCxnSpPr>
              <p:cNvPr id="1251" name="Google Shape;1251;p38"/>
              <p:cNvCxnSpPr/>
              <p:nvPr/>
            </p:nvCxnSpPr>
            <p:spPr>
              <a:xfrm rot="10800000" flipH="1">
                <a:off x="2830952" y="523278"/>
                <a:ext cx="469500" cy="1257900"/>
              </a:xfrm>
              <a:prstGeom prst="straightConnector1">
                <a:avLst/>
              </a:prstGeom>
              <a:noFill/>
              <a:ln w="9525" cap="flat" cmpd="sng">
                <a:solidFill>
                  <a:schemeClr val="dk2"/>
                </a:solidFill>
                <a:prstDash val="lgDash"/>
                <a:round/>
                <a:headEnd type="none" w="med" len="med"/>
                <a:tailEnd type="none" w="med" len="med"/>
              </a:ln>
            </p:spPr>
          </p:cxnSp>
          <p:cxnSp>
            <p:nvCxnSpPr>
              <p:cNvPr id="1252" name="Google Shape;1252;p38"/>
              <p:cNvCxnSpPr/>
              <p:nvPr/>
            </p:nvCxnSpPr>
            <p:spPr>
              <a:xfrm rot="10800000" flipH="1">
                <a:off x="2830952" y="1152078"/>
                <a:ext cx="469500" cy="629100"/>
              </a:xfrm>
              <a:prstGeom prst="straightConnector1">
                <a:avLst/>
              </a:prstGeom>
              <a:noFill/>
              <a:ln w="9525" cap="flat" cmpd="sng">
                <a:solidFill>
                  <a:schemeClr val="dk2"/>
                </a:solidFill>
                <a:prstDash val="lgDash"/>
                <a:round/>
                <a:headEnd type="none" w="med" len="med"/>
                <a:tailEnd type="none" w="med" len="med"/>
              </a:ln>
            </p:spPr>
          </p:cxnSp>
          <p:cxnSp>
            <p:nvCxnSpPr>
              <p:cNvPr id="1253" name="Google Shape;1253;p38"/>
              <p:cNvCxnSpPr/>
              <p:nvPr/>
            </p:nvCxnSpPr>
            <p:spPr>
              <a:xfrm>
                <a:off x="2830952" y="1781178"/>
                <a:ext cx="471000" cy="0"/>
              </a:xfrm>
              <a:prstGeom prst="straightConnector1">
                <a:avLst/>
              </a:prstGeom>
              <a:noFill/>
              <a:ln w="9525" cap="flat" cmpd="sng">
                <a:solidFill>
                  <a:schemeClr val="dk2"/>
                </a:solidFill>
                <a:prstDash val="lgDash"/>
                <a:round/>
                <a:headEnd type="none" w="med" len="med"/>
                <a:tailEnd type="none" w="med" len="med"/>
              </a:ln>
            </p:spPr>
          </p:cxnSp>
          <p:cxnSp>
            <p:nvCxnSpPr>
              <p:cNvPr id="1254" name="Google Shape;1254;p38"/>
              <p:cNvCxnSpPr/>
              <p:nvPr/>
            </p:nvCxnSpPr>
            <p:spPr>
              <a:xfrm>
                <a:off x="3767927" y="523278"/>
                <a:ext cx="471000" cy="0"/>
              </a:xfrm>
              <a:prstGeom prst="straightConnector1">
                <a:avLst/>
              </a:prstGeom>
              <a:noFill/>
              <a:ln w="9525" cap="flat" cmpd="sng">
                <a:solidFill>
                  <a:schemeClr val="dk2"/>
                </a:solidFill>
                <a:prstDash val="lgDash"/>
                <a:round/>
                <a:headEnd type="none" w="med" len="med"/>
                <a:tailEnd type="none" w="med" len="med"/>
              </a:ln>
            </p:spPr>
          </p:cxnSp>
          <p:cxnSp>
            <p:nvCxnSpPr>
              <p:cNvPr id="1255" name="Google Shape;1255;p38"/>
              <p:cNvCxnSpPr/>
              <p:nvPr/>
            </p:nvCxnSpPr>
            <p:spPr>
              <a:xfrm>
                <a:off x="3767927" y="523278"/>
                <a:ext cx="471000" cy="628800"/>
              </a:xfrm>
              <a:prstGeom prst="straightConnector1">
                <a:avLst/>
              </a:prstGeom>
              <a:noFill/>
              <a:ln w="9525" cap="flat" cmpd="sng">
                <a:solidFill>
                  <a:schemeClr val="dk2"/>
                </a:solidFill>
                <a:prstDash val="lgDash"/>
                <a:round/>
                <a:headEnd type="none" w="med" len="med"/>
                <a:tailEnd type="none" w="med" len="med"/>
              </a:ln>
            </p:spPr>
          </p:cxnSp>
          <p:cxnSp>
            <p:nvCxnSpPr>
              <p:cNvPr id="1256" name="Google Shape;1256;p38"/>
              <p:cNvCxnSpPr/>
              <p:nvPr/>
            </p:nvCxnSpPr>
            <p:spPr>
              <a:xfrm>
                <a:off x="3767996" y="523278"/>
                <a:ext cx="472200" cy="1257900"/>
              </a:xfrm>
              <a:prstGeom prst="straightConnector1">
                <a:avLst/>
              </a:prstGeom>
              <a:noFill/>
              <a:ln w="9525" cap="flat" cmpd="sng">
                <a:solidFill>
                  <a:schemeClr val="dk2"/>
                </a:solidFill>
                <a:prstDash val="lgDash"/>
                <a:round/>
                <a:headEnd type="none" w="med" len="med"/>
                <a:tailEnd type="none" w="med" len="med"/>
              </a:ln>
            </p:spPr>
          </p:cxnSp>
          <p:cxnSp>
            <p:nvCxnSpPr>
              <p:cNvPr id="1257" name="Google Shape;1257;p38"/>
              <p:cNvCxnSpPr/>
              <p:nvPr/>
            </p:nvCxnSpPr>
            <p:spPr>
              <a:xfrm rot="10800000" flipH="1">
                <a:off x="3767927" y="523428"/>
                <a:ext cx="471000" cy="628800"/>
              </a:xfrm>
              <a:prstGeom prst="straightConnector1">
                <a:avLst/>
              </a:prstGeom>
              <a:noFill/>
              <a:ln w="9525" cap="flat" cmpd="sng">
                <a:solidFill>
                  <a:schemeClr val="dk2"/>
                </a:solidFill>
                <a:prstDash val="lgDash"/>
                <a:round/>
                <a:headEnd type="none" w="med" len="med"/>
                <a:tailEnd type="none" w="med" len="med"/>
              </a:ln>
            </p:spPr>
          </p:cxnSp>
          <p:cxnSp>
            <p:nvCxnSpPr>
              <p:cNvPr id="1258" name="Google Shape;1258;p38"/>
              <p:cNvCxnSpPr/>
              <p:nvPr/>
            </p:nvCxnSpPr>
            <p:spPr>
              <a:xfrm>
                <a:off x="3767927" y="1152228"/>
                <a:ext cx="471000" cy="0"/>
              </a:xfrm>
              <a:prstGeom prst="straightConnector1">
                <a:avLst/>
              </a:prstGeom>
              <a:noFill/>
              <a:ln w="9525" cap="flat" cmpd="sng">
                <a:solidFill>
                  <a:schemeClr val="dk2"/>
                </a:solidFill>
                <a:prstDash val="lgDash"/>
                <a:round/>
                <a:headEnd type="none" w="med" len="med"/>
                <a:tailEnd type="none" w="med" len="med"/>
              </a:ln>
            </p:spPr>
          </p:cxnSp>
          <p:cxnSp>
            <p:nvCxnSpPr>
              <p:cNvPr id="1259" name="Google Shape;1259;p38"/>
              <p:cNvCxnSpPr/>
              <p:nvPr/>
            </p:nvCxnSpPr>
            <p:spPr>
              <a:xfrm>
                <a:off x="3767927" y="1152228"/>
                <a:ext cx="472200" cy="629100"/>
              </a:xfrm>
              <a:prstGeom prst="straightConnector1">
                <a:avLst/>
              </a:prstGeom>
              <a:noFill/>
              <a:ln w="9525" cap="flat" cmpd="sng">
                <a:solidFill>
                  <a:schemeClr val="dk2"/>
                </a:solidFill>
                <a:prstDash val="lgDash"/>
                <a:round/>
                <a:headEnd type="none" w="med" len="med"/>
                <a:tailEnd type="none" w="med" len="med"/>
              </a:ln>
            </p:spPr>
          </p:cxnSp>
          <p:cxnSp>
            <p:nvCxnSpPr>
              <p:cNvPr id="1260" name="Google Shape;1260;p38"/>
              <p:cNvCxnSpPr/>
              <p:nvPr/>
            </p:nvCxnSpPr>
            <p:spPr>
              <a:xfrm rot="10800000" flipH="1">
                <a:off x="3769277" y="523278"/>
                <a:ext cx="469500" cy="1257900"/>
              </a:xfrm>
              <a:prstGeom prst="straightConnector1">
                <a:avLst/>
              </a:prstGeom>
              <a:noFill/>
              <a:ln w="9525" cap="flat" cmpd="sng">
                <a:solidFill>
                  <a:schemeClr val="dk2"/>
                </a:solidFill>
                <a:prstDash val="lgDash"/>
                <a:round/>
                <a:headEnd type="none" w="med" len="med"/>
                <a:tailEnd type="none" w="med" len="med"/>
              </a:ln>
            </p:spPr>
          </p:cxnSp>
          <p:cxnSp>
            <p:nvCxnSpPr>
              <p:cNvPr id="1261" name="Google Shape;1261;p38"/>
              <p:cNvCxnSpPr/>
              <p:nvPr/>
            </p:nvCxnSpPr>
            <p:spPr>
              <a:xfrm rot="10800000" flipH="1">
                <a:off x="3769277" y="1152078"/>
                <a:ext cx="469500" cy="629100"/>
              </a:xfrm>
              <a:prstGeom prst="straightConnector1">
                <a:avLst/>
              </a:prstGeom>
              <a:noFill/>
              <a:ln w="9525" cap="flat" cmpd="sng">
                <a:solidFill>
                  <a:schemeClr val="dk2"/>
                </a:solidFill>
                <a:prstDash val="lgDash"/>
                <a:round/>
                <a:headEnd type="none" w="med" len="med"/>
                <a:tailEnd type="none" w="med" len="med"/>
              </a:ln>
            </p:spPr>
          </p:cxnSp>
          <p:cxnSp>
            <p:nvCxnSpPr>
              <p:cNvPr id="1262" name="Google Shape;1262;p38"/>
              <p:cNvCxnSpPr/>
              <p:nvPr/>
            </p:nvCxnSpPr>
            <p:spPr>
              <a:xfrm>
                <a:off x="3769277" y="1781178"/>
                <a:ext cx="471000" cy="0"/>
              </a:xfrm>
              <a:prstGeom prst="straightConnector1">
                <a:avLst/>
              </a:prstGeom>
              <a:noFill/>
              <a:ln w="9525" cap="flat" cmpd="sng">
                <a:solidFill>
                  <a:schemeClr val="dk2"/>
                </a:solidFill>
                <a:prstDash val="lgDash"/>
                <a:round/>
                <a:headEnd type="none" w="med" len="med"/>
                <a:tailEnd type="none" w="med" len="med"/>
              </a:ln>
            </p:spPr>
          </p:cxnSp>
          <p:cxnSp>
            <p:nvCxnSpPr>
              <p:cNvPr id="1263" name="Google Shape;1263;p38"/>
              <p:cNvCxnSpPr/>
              <p:nvPr/>
            </p:nvCxnSpPr>
            <p:spPr>
              <a:xfrm>
                <a:off x="4706327" y="523203"/>
                <a:ext cx="471000" cy="0"/>
              </a:xfrm>
              <a:prstGeom prst="straightConnector1">
                <a:avLst/>
              </a:prstGeom>
              <a:noFill/>
              <a:ln w="9525" cap="flat" cmpd="sng">
                <a:solidFill>
                  <a:schemeClr val="dk2"/>
                </a:solidFill>
                <a:prstDash val="solid"/>
                <a:round/>
                <a:headEnd type="none" w="med" len="med"/>
                <a:tailEnd type="triangle" w="med" len="med"/>
              </a:ln>
            </p:spPr>
          </p:cxnSp>
          <p:cxnSp>
            <p:nvCxnSpPr>
              <p:cNvPr id="1264" name="Google Shape;1264;p38"/>
              <p:cNvCxnSpPr/>
              <p:nvPr/>
            </p:nvCxnSpPr>
            <p:spPr>
              <a:xfrm>
                <a:off x="4706327" y="523203"/>
                <a:ext cx="471000" cy="628800"/>
              </a:xfrm>
              <a:prstGeom prst="straightConnector1">
                <a:avLst/>
              </a:prstGeom>
              <a:noFill/>
              <a:ln w="9525" cap="flat" cmpd="sng">
                <a:solidFill>
                  <a:schemeClr val="dk2"/>
                </a:solidFill>
                <a:prstDash val="solid"/>
                <a:round/>
                <a:headEnd type="none" w="med" len="med"/>
                <a:tailEnd type="triangle" w="med" len="med"/>
              </a:ln>
            </p:spPr>
          </p:cxnSp>
          <p:cxnSp>
            <p:nvCxnSpPr>
              <p:cNvPr id="1265" name="Google Shape;1265;p38"/>
              <p:cNvCxnSpPr/>
              <p:nvPr/>
            </p:nvCxnSpPr>
            <p:spPr>
              <a:xfrm>
                <a:off x="4706396" y="523203"/>
                <a:ext cx="472200" cy="1257900"/>
              </a:xfrm>
              <a:prstGeom prst="straightConnector1">
                <a:avLst/>
              </a:prstGeom>
              <a:noFill/>
              <a:ln w="9525" cap="flat" cmpd="sng">
                <a:solidFill>
                  <a:schemeClr val="dk2"/>
                </a:solidFill>
                <a:prstDash val="solid"/>
                <a:round/>
                <a:headEnd type="none" w="med" len="med"/>
                <a:tailEnd type="triangle" w="med" len="med"/>
              </a:ln>
            </p:spPr>
          </p:cxnSp>
          <p:cxnSp>
            <p:nvCxnSpPr>
              <p:cNvPr id="1266" name="Google Shape;1266;p38"/>
              <p:cNvCxnSpPr/>
              <p:nvPr/>
            </p:nvCxnSpPr>
            <p:spPr>
              <a:xfrm rot="10800000" flipH="1">
                <a:off x="4706327" y="523353"/>
                <a:ext cx="471000" cy="628800"/>
              </a:xfrm>
              <a:prstGeom prst="straightConnector1">
                <a:avLst/>
              </a:prstGeom>
              <a:noFill/>
              <a:ln w="9525" cap="flat" cmpd="sng">
                <a:solidFill>
                  <a:schemeClr val="dk2"/>
                </a:solidFill>
                <a:prstDash val="solid"/>
                <a:round/>
                <a:headEnd type="none" w="med" len="med"/>
                <a:tailEnd type="triangle" w="med" len="med"/>
              </a:ln>
            </p:spPr>
          </p:cxnSp>
          <p:cxnSp>
            <p:nvCxnSpPr>
              <p:cNvPr id="1267" name="Google Shape;1267;p38"/>
              <p:cNvCxnSpPr/>
              <p:nvPr/>
            </p:nvCxnSpPr>
            <p:spPr>
              <a:xfrm>
                <a:off x="4706327" y="1152153"/>
                <a:ext cx="471000" cy="0"/>
              </a:xfrm>
              <a:prstGeom prst="straightConnector1">
                <a:avLst/>
              </a:prstGeom>
              <a:noFill/>
              <a:ln w="9525" cap="flat" cmpd="sng">
                <a:solidFill>
                  <a:schemeClr val="dk2"/>
                </a:solidFill>
                <a:prstDash val="solid"/>
                <a:round/>
                <a:headEnd type="none" w="med" len="med"/>
                <a:tailEnd type="triangle" w="med" len="med"/>
              </a:ln>
            </p:spPr>
          </p:cxnSp>
          <p:cxnSp>
            <p:nvCxnSpPr>
              <p:cNvPr id="1268" name="Google Shape;1268;p38"/>
              <p:cNvCxnSpPr/>
              <p:nvPr/>
            </p:nvCxnSpPr>
            <p:spPr>
              <a:xfrm>
                <a:off x="4706327" y="1152153"/>
                <a:ext cx="472200" cy="629100"/>
              </a:xfrm>
              <a:prstGeom prst="straightConnector1">
                <a:avLst/>
              </a:prstGeom>
              <a:noFill/>
              <a:ln w="9525" cap="flat" cmpd="sng">
                <a:solidFill>
                  <a:schemeClr val="dk2"/>
                </a:solidFill>
                <a:prstDash val="solid"/>
                <a:round/>
                <a:headEnd type="none" w="med" len="med"/>
                <a:tailEnd type="triangle" w="med" len="med"/>
              </a:ln>
            </p:spPr>
          </p:cxnSp>
          <p:cxnSp>
            <p:nvCxnSpPr>
              <p:cNvPr id="1269" name="Google Shape;1269;p38"/>
              <p:cNvCxnSpPr/>
              <p:nvPr/>
            </p:nvCxnSpPr>
            <p:spPr>
              <a:xfrm rot="10800000" flipH="1">
                <a:off x="4707677" y="523203"/>
                <a:ext cx="469500" cy="1257900"/>
              </a:xfrm>
              <a:prstGeom prst="straightConnector1">
                <a:avLst/>
              </a:prstGeom>
              <a:noFill/>
              <a:ln w="9525" cap="flat" cmpd="sng">
                <a:solidFill>
                  <a:schemeClr val="dk2"/>
                </a:solidFill>
                <a:prstDash val="solid"/>
                <a:round/>
                <a:headEnd type="none" w="med" len="med"/>
                <a:tailEnd type="triangle" w="med" len="med"/>
              </a:ln>
            </p:spPr>
          </p:cxnSp>
          <p:cxnSp>
            <p:nvCxnSpPr>
              <p:cNvPr id="1270" name="Google Shape;1270;p38"/>
              <p:cNvCxnSpPr/>
              <p:nvPr/>
            </p:nvCxnSpPr>
            <p:spPr>
              <a:xfrm rot="10800000" flipH="1">
                <a:off x="4707677" y="1152003"/>
                <a:ext cx="469500" cy="629100"/>
              </a:xfrm>
              <a:prstGeom prst="straightConnector1">
                <a:avLst/>
              </a:prstGeom>
              <a:noFill/>
              <a:ln w="9525" cap="flat" cmpd="sng">
                <a:solidFill>
                  <a:schemeClr val="dk2"/>
                </a:solidFill>
                <a:prstDash val="solid"/>
                <a:round/>
                <a:headEnd type="none" w="med" len="med"/>
                <a:tailEnd type="triangle" w="med" len="med"/>
              </a:ln>
            </p:spPr>
          </p:cxnSp>
          <p:cxnSp>
            <p:nvCxnSpPr>
              <p:cNvPr id="1271" name="Google Shape;1271;p38"/>
              <p:cNvCxnSpPr/>
              <p:nvPr/>
            </p:nvCxnSpPr>
            <p:spPr>
              <a:xfrm>
                <a:off x="4707677" y="1781103"/>
                <a:ext cx="471000" cy="0"/>
              </a:xfrm>
              <a:prstGeom prst="straightConnector1">
                <a:avLst/>
              </a:prstGeom>
              <a:noFill/>
              <a:ln w="9525" cap="flat" cmpd="sng">
                <a:solidFill>
                  <a:schemeClr val="dk2"/>
                </a:solidFill>
                <a:prstDash val="solid"/>
                <a:round/>
                <a:headEnd type="none" w="med" len="med"/>
                <a:tailEnd type="triangle" w="med" len="med"/>
              </a:ln>
            </p:spPr>
          </p:cxnSp>
          <p:cxnSp>
            <p:nvCxnSpPr>
              <p:cNvPr id="1272" name="Google Shape;1272;p38"/>
              <p:cNvCxnSpPr/>
              <p:nvPr/>
            </p:nvCxnSpPr>
            <p:spPr>
              <a:xfrm>
                <a:off x="950827" y="523278"/>
                <a:ext cx="471000" cy="0"/>
              </a:xfrm>
              <a:prstGeom prst="straightConnector1">
                <a:avLst/>
              </a:prstGeom>
              <a:noFill/>
              <a:ln w="9525" cap="flat" cmpd="sng">
                <a:solidFill>
                  <a:schemeClr val="dk2"/>
                </a:solidFill>
                <a:prstDash val="solid"/>
                <a:round/>
                <a:headEnd type="none" w="med" len="med"/>
                <a:tailEnd type="triangle" w="med" len="med"/>
              </a:ln>
            </p:spPr>
          </p:cxnSp>
          <p:cxnSp>
            <p:nvCxnSpPr>
              <p:cNvPr id="1273" name="Google Shape;1273;p38"/>
              <p:cNvCxnSpPr/>
              <p:nvPr/>
            </p:nvCxnSpPr>
            <p:spPr>
              <a:xfrm>
                <a:off x="950827" y="523278"/>
                <a:ext cx="471000" cy="628800"/>
              </a:xfrm>
              <a:prstGeom prst="straightConnector1">
                <a:avLst/>
              </a:prstGeom>
              <a:noFill/>
              <a:ln w="9525" cap="flat" cmpd="sng">
                <a:solidFill>
                  <a:schemeClr val="dk2"/>
                </a:solidFill>
                <a:prstDash val="solid"/>
                <a:round/>
                <a:headEnd type="none" w="med" len="med"/>
                <a:tailEnd type="triangle" w="med" len="med"/>
              </a:ln>
            </p:spPr>
          </p:cxnSp>
          <p:cxnSp>
            <p:nvCxnSpPr>
              <p:cNvPr id="1274" name="Google Shape;1274;p38"/>
              <p:cNvCxnSpPr/>
              <p:nvPr/>
            </p:nvCxnSpPr>
            <p:spPr>
              <a:xfrm>
                <a:off x="950896" y="523278"/>
                <a:ext cx="472200" cy="1257900"/>
              </a:xfrm>
              <a:prstGeom prst="straightConnector1">
                <a:avLst/>
              </a:prstGeom>
              <a:noFill/>
              <a:ln w="9525" cap="flat" cmpd="sng">
                <a:solidFill>
                  <a:schemeClr val="dk2"/>
                </a:solidFill>
                <a:prstDash val="solid"/>
                <a:round/>
                <a:headEnd type="none" w="med" len="med"/>
                <a:tailEnd type="triangle" w="med" len="med"/>
              </a:ln>
            </p:spPr>
          </p:cxnSp>
          <p:cxnSp>
            <p:nvCxnSpPr>
              <p:cNvPr id="1275" name="Google Shape;1275;p38"/>
              <p:cNvCxnSpPr/>
              <p:nvPr/>
            </p:nvCxnSpPr>
            <p:spPr>
              <a:xfrm rot="10800000" flipH="1">
                <a:off x="950827" y="523428"/>
                <a:ext cx="471000" cy="628800"/>
              </a:xfrm>
              <a:prstGeom prst="straightConnector1">
                <a:avLst/>
              </a:prstGeom>
              <a:noFill/>
              <a:ln w="9525" cap="flat" cmpd="sng">
                <a:solidFill>
                  <a:schemeClr val="dk2"/>
                </a:solidFill>
                <a:prstDash val="solid"/>
                <a:round/>
                <a:headEnd type="none" w="med" len="med"/>
                <a:tailEnd type="triangle" w="med" len="med"/>
              </a:ln>
            </p:spPr>
          </p:cxnSp>
          <p:cxnSp>
            <p:nvCxnSpPr>
              <p:cNvPr id="1276" name="Google Shape;1276;p38"/>
              <p:cNvCxnSpPr/>
              <p:nvPr/>
            </p:nvCxnSpPr>
            <p:spPr>
              <a:xfrm>
                <a:off x="950827" y="1152228"/>
                <a:ext cx="471000" cy="0"/>
              </a:xfrm>
              <a:prstGeom prst="straightConnector1">
                <a:avLst/>
              </a:prstGeom>
              <a:noFill/>
              <a:ln w="9525" cap="flat" cmpd="sng">
                <a:solidFill>
                  <a:schemeClr val="dk2"/>
                </a:solidFill>
                <a:prstDash val="solid"/>
                <a:round/>
                <a:headEnd type="none" w="med" len="med"/>
                <a:tailEnd type="triangle" w="med" len="med"/>
              </a:ln>
            </p:spPr>
          </p:cxnSp>
          <p:cxnSp>
            <p:nvCxnSpPr>
              <p:cNvPr id="1277" name="Google Shape;1277;p38"/>
              <p:cNvCxnSpPr/>
              <p:nvPr/>
            </p:nvCxnSpPr>
            <p:spPr>
              <a:xfrm>
                <a:off x="950827" y="1152228"/>
                <a:ext cx="472200" cy="629100"/>
              </a:xfrm>
              <a:prstGeom prst="straightConnector1">
                <a:avLst/>
              </a:prstGeom>
              <a:noFill/>
              <a:ln w="9525" cap="flat" cmpd="sng">
                <a:solidFill>
                  <a:schemeClr val="dk2"/>
                </a:solidFill>
                <a:prstDash val="solid"/>
                <a:round/>
                <a:headEnd type="none" w="med" len="med"/>
                <a:tailEnd type="triangle" w="med" len="med"/>
              </a:ln>
            </p:spPr>
          </p:cxnSp>
          <p:cxnSp>
            <p:nvCxnSpPr>
              <p:cNvPr id="1278" name="Google Shape;1278;p38"/>
              <p:cNvCxnSpPr/>
              <p:nvPr/>
            </p:nvCxnSpPr>
            <p:spPr>
              <a:xfrm rot="10800000" flipH="1">
                <a:off x="952177" y="523278"/>
                <a:ext cx="469500" cy="1257900"/>
              </a:xfrm>
              <a:prstGeom prst="straightConnector1">
                <a:avLst/>
              </a:prstGeom>
              <a:noFill/>
              <a:ln w="9525" cap="flat" cmpd="sng">
                <a:solidFill>
                  <a:schemeClr val="dk2"/>
                </a:solidFill>
                <a:prstDash val="solid"/>
                <a:round/>
                <a:headEnd type="none" w="med" len="med"/>
                <a:tailEnd type="triangle" w="med" len="med"/>
              </a:ln>
            </p:spPr>
          </p:cxnSp>
          <p:cxnSp>
            <p:nvCxnSpPr>
              <p:cNvPr id="1279" name="Google Shape;1279;p38"/>
              <p:cNvCxnSpPr/>
              <p:nvPr/>
            </p:nvCxnSpPr>
            <p:spPr>
              <a:xfrm rot="10800000" flipH="1">
                <a:off x="952177" y="1152078"/>
                <a:ext cx="469500" cy="629100"/>
              </a:xfrm>
              <a:prstGeom prst="straightConnector1">
                <a:avLst/>
              </a:prstGeom>
              <a:noFill/>
              <a:ln w="9525" cap="flat" cmpd="sng">
                <a:solidFill>
                  <a:schemeClr val="dk2"/>
                </a:solidFill>
                <a:prstDash val="solid"/>
                <a:round/>
                <a:headEnd type="none" w="med" len="med"/>
                <a:tailEnd type="triangle" w="med" len="med"/>
              </a:ln>
            </p:spPr>
          </p:cxnSp>
          <p:cxnSp>
            <p:nvCxnSpPr>
              <p:cNvPr id="1280" name="Google Shape;1280;p38"/>
              <p:cNvCxnSpPr/>
              <p:nvPr/>
            </p:nvCxnSpPr>
            <p:spPr>
              <a:xfrm>
                <a:off x="952177" y="1781178"/>
                <a:ext cx="471000" cy="0"/>
              </a:xfrm>
              <a:prstGeom prst="straightConnector1">
                <a:avLst/>
              </a:prstGeom>
              <a:noFill/>
              <a:ln w="9525" cap="flat" cmpd="sng">
                <a:solidFill>
                  <a:schemeClr val="dk2"/>
                </a:solidFill>
                <a:prstDash val="solid"/>
                <a:round/>
                <a:headEnd type="none" w="med" len="med"/>
                <a:tailEnd type="triangle" w="med" len="med"/>
              </a:ln>
            </p:spPr>
          </p:cxnSp>
          <p:sp>
            <p:nvSpPr>
              <p:cNvPr id="1281" name="Google Shape;1281;p38"/>
              <p:cNvSpPr/>
              <p:nvPr/>
            </p:nvSpPr>
            <p:spPr>
              <a:xfrm>
                <a:off x="6208077" y="600303"/>
                <a:ext cx="467400" cy="475200"/>
              </a:xfrm>
              <a:prstGeom prst="ellipse">
                <a:avLst/>
              </a:prstGeom>
              <a:solidFill>
                <a:srgbClr val="F4CCC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endParaRPr sz="1600">
                  <a:solidFill>
                    <a:schemeClr val="dk1"/>
                  </a:solidFill>
                </a:endParaRPr>
              </a:p>
            </p:txBody>
          </p:sp>
          <p:cxnSp>
            <p:nvCxnSpPr>
              <p:cNvPr id="1282" name="Google Shape;1282;p38"/>
              <p:cNvCxnSpPr>
                <a:stCxn id="1233" idx="6"/>
                <a:endCxn id="1281" idx="2"/>
              </p:cNvCxnSpPr>
              <p:nvPr/>
            </p:nvCxnSpPr>
            <p:spPr>
              <a:xfrm>
                <a:off x="5643927" y="523353"/>
                <a:ext cx="564300" cy="314700"/>
              </a:xfrm>
              <a:prstGeom prst="straightConnector1">
                <a:avLst/>
              </a:prstGeom>
              <a:noFill/>
              <a:ln w="9525" cap="flat" cmpd="sng">
                <a:solidFill>
                  <a:schemeClr val="dk2"/>
                </a:solidFill>
                <a:prstDash val="solid"/>
                <a:round/>
                <a:headEnd type="none" w="med" len="med"/>
                <a:tailEnd type="triangle" w="med" len="med"/>
              </a:ln>
            </p:spPr>
          </p:cxnSp>
          <p:cxnSp>
            <p:nvCxnSpPr>
              <p:cNvPr id="1283" name="Google Shape;1283;p38"/>
              <p:cNvCxnSpPr>
                <a:stCxn id="1234" idx="6"/>
                <a:endCxn id="1281" idx="2"/>
              </p:cNvCxnSpPr>
              <p:nvPr/>
            </p:nvCxnSpPr>
            <p:spPr>
              <a:xfrm rot="10800000" flipH="1">
                <a:off x="5643927" y="837903"/>
                <a:ext cx="564300" cy="314400"/>
              </a:xfrm>
              <a:prstGeom prst="straightConnector1">
                <a:avLst/>
              </a:prstGeom>
              <a:noFill/>
              <a:ln w="9525" cap="flat" cmpd="sng">
                <a:solidFill>
                  <a:schemeClr val="dk2"/>
                </a:solidFill>
                <a:prstDash val="solid"/>
                <a:round/>
                <a:headEnd type="none" w="med" len="med"/>
                <a:tailEnd type="triangle" w="med" len="med"/>
              </a:ln>
            </p:spPr>
          </p:cxnSp>
          <p:cxnSp>
            <p:nvCxnSpPr>
              <p:cNvPr id="1284" name="Google Shape;1284;p38"/>
              <p:cNvCxnSpPr>
                <a:stCxn id="1281" idx="6"/>
              </p:cNvCxnSpPr>
              <p:nvPr/>
            </p:nvCxnSpPr>
            <p:spPr>
              <a:xfrm rot="10800000" flipH="1">
                <a:off x="6675477" y="833103"/>
                <a:ext cx="217800" cy="4800"/>
              </a:xfrm>
              <a:prstGeom prst="straightConnector1">
                <a:avLst/>
              </a:prstGeom>
              <a:noFill/>
              <a:ln w="9525" cap="flat" cmpd="sng">
                <a:solidFill>
                  <a:schemeClr val="dk2"/>
                </a:solidFill>
                <a:prstDash val="solid"/>
                <a:round/>
                <a:headEnd type="none" w="med" len="med"/>
                <a:tailEnd type="triangle" w="med" len="med"/>
              </a:ln>
            </p:spPr>
          </p:cxnSp>
          <p:sp>
            <p:nvSpPr>
              <p:cNvPr id="1285" name="Google Shape;1285;p38"/>
              <p:cNvSpPr txBox="1"/>
              <p:nvPr/>
            </p:nvSpPr>
            <p:spPr>
              <a:xfrm>
                <a:off x="521000" y="1081200"/>
                <a:ext cx="467400" cy="287700"/>
              </a:xfrm>
              <a:prstGeom prst="rect">
                <a:avLst/>
              </a:prstGeom>
              <a:noFill/>
              <a:ln>
                <a:noFill/>
              </a:ln>
            </p:spPr>
            <p:txBody>
              <a:bodyPr spcFirstLastPara="1" wrap="square" lIns="91425" tIns="0" rIns="91425" bIns="0" anchor="t" anchorCtr="0">
                <a:noAutofit/>
              </a:bodyPr>
              <a:lstStyle/>
              <a:p>
                <a:pPr marL="0" lvl="0" indent="0" algn="l" rtl="0">
                  <a:spcBef>
                    <a:spcPts val="0"/>
                  </a:spcBef>
                  <a:spcAft>
                    <a:spcPts val="0"/>
                  </a:spcAft>
                  <a:buNone/>
                </a:pPr>
                <a:r>
                  <a:rPr lang="en" sz="1100">
                    <a:latin typeface="Consolas"/>
                    <a:ea typeface="Consolas"/>
                    <a:cs typeface="Consolas"/>
                    <a:sym typeface="Consolas"/>
                  </a:rPr>
                  <a:t>x</a:t>
                </a:r>
                <a:r>
                  <a:rPr lang="en" sz="1100" baseline="-25000">
                    <a:latin typeface="Consolas"/>
                    <a:ea typeface="Consolas"/>
                    <a:cs typeface="Consolas"/>
                    <a:sym typeface="Consolas"/>
                  </a:rPr>
                  <a:t>[2]</a:t>
                </a:r>
                <a:endParaRPr sz="1100" baseline="-25000">
                  <a:latin typeface="Consolas"/>
                  <a:ea typeface="Consolas"/>
                  <a:cs typeface="Consolas"/>
                  <a:sym typeface="Consolas"/>
                </a:endParaRPr>
              </a:p>
            </p:txBody>
          </p:sp>
          <p:sp>
            <p:nvSpPr>
              <p:cNvPr id="1286" name="Google Shape;1286;p38"/>
              <p:cNvSpPr txBox="1"/>
              <p:nvPr/>
            </p:nvSpPr>
            <p:spPr>
              <a:xfrm>
                <a:off x="521000" y="1650225"/>
                <a:ext cx="467400" cy="287700"/>
              </a:xfrm>
              <a:prstGeom prst="rect">
                <a:avLst/>
              </a:prstGeom>
              <a:noFill/>
              <a:ln>
                <a:noFill/>
              </a:ln>
            </p:spPr>
            <p:txBody>
              <a:bodyPr spcFirstLastPara="1" wrap="square" lIns="91425" tIns="0" rIns="91425" bIns="0" anchor="t" anchorCtr="0">
                <a:noAutofit/>
              </a:bodyPr>
              <a:lstStyle/>
              <a:p>
                <a:pPr marL="0" lvl="0" indent="0" algn="l" rtl="0">
                  <a:spcBef>
                    <a:spcPts val="0"/>
                  </a:spcBef>
                  <a:spcAft>
                    <a:spcPts val="0"/>
                  </a:spcAft>
                  <a:buNone/>
                </a:pPr>
                <a:r>
                  <a:rPr lang="en" sz="1100">
                    <a:latin typeface="Consolas"/>
                    <a:ea typeface="Consolas"/>
                    <a:cs typeface="Consolas"/>
                    <a:sym typeface="Consolas"/>
                  </a:rPr>
                  <a:t>x</a:t>
                </a:r>
                <a:r>
                  <a:rPr lang="en" sz="1100" baseline="-25000">
                    <a:latin typeface="Consolas"/>
                    <a:ea typeface="Consolas"/>
                    <a:cs typeface="Consolas"/>
                    <a:sym typeface="Consolas"/>
                  </a:rPr>
                  <a:t>[3]</a:t>
                </a:r>
                <a:endParaRPr sz="1100" baseline="-25000">
                  <a:latin typeface="Consolas"/>
                  <a:ea typeface="Consolas"/>
                  <a:cs typeface="Consolas"/>
                  <a:sym typeface="Consolas"/>
                </a:endParaRPr>
              </a:p>
            </p:txBody>
          </p:sp>
          <p:sp>
            <p:nvSpPr>
              <p:cNvPr id="1287" name="Google Shape;1287;p38"/>
              <p:cNvSpPr txBox="1"/>
              <p:nvPr/>
            </p:nvSpPr>
            <p:spPr>
              <a:xfrm>
                <a:off x="521000" y="455700"/>
                <a:ext cx="467400" cy="287700"/>
              </a:xfrm>
              <a:prstGeom prst="rect">
                <a:avLst/>
              </a:prstGeom>
              <a:noFill/>
              <a:ln>
                <a:noFill/>
              </a:ln>
            </p:spPr>
            <p:txBody>
              <a:bodyPr spcFirstLastPara="1" wrap="square" lIns="91425" tIns="0" rIns="91425" bIns="0" anchor="t" anchorCtr="0">
                <a:noAutofit/>
              </a:bodyPr>
              <a:lstStyle/>
              <a:p>
                <a:pPr marL="0" lvl="0" indent="0" algn="l" rtl="0">
                  <a:spcBef>
                    <a:spcPts val="0"/>
                  </a:spcBef>
                  <a:spcAft>
                    <a:spcPts val="0"/>
                  </a:spcAft>
                  <a:buNone/>
                </a:pPr>
                <a:r>
                  <a:rPr lang="en" sz="1100">
                    <a:latin typeface="Consolas"/>
                    <a:ea typeface="Consolas"/>
                    <a:cs typeface="Consolas"/>
                    <a:sym typeface="Consolas"/>
                  </a:rPr>
                  <a:t>x</a:t>
                </a:r>
                <a:r>
                  <a:rPr lang="en" sz="1100" baseline="-25000">
                    <a:latin typeface="Consolas"/>
                    <a:ea typeface="Consolas"/>
                    <a:cs typeface="Consolas"/>
                    <a:sym typeface="Consolas"/>
                  </a:rPr>
                  <a:t>[1]</a:t>
                </a:r>
                <a:endParaRPr sz="1100" baseline="-25000">
                  <a:latin typeface="Consolas"/>
                  <a:ea typeface="Consolas"/>
                  <a:cs typeface="Consolas"/>
                  <a:sym typeface="Consolas"/>
                </a:endParaRPr>
              </a:p>
            </p:txBody>
          </p:sp>
          <p:cxnSp>
            <p:nvCxnSpPr>
              <p:cNvPr id="1288" name="Google Shape;1288;p38"/>
              <p:cNvCxnSpPr/>
              <p:nvPr/>
            </p:nvCxnSpPr>
            <p:spPr>
              <a:xfrm>
                <a:off x="3413649" y="1152300"/>
                <a:ext cx="257700" cy="5700"/>
              </a:xfrm>
              <a:prstGeom prst="straightConnector1">
                <a:avLst/>
              </a:prstGeom>
              <a:noFill/>
              <a:ln w="28575" cap="flat" cmpd="sng">
                <a:solidFill>
                  <a:schemeClr val="dk2"/>
                </a:solidFill>
                <a:prstDash val="dot"/>
                <a:round/>
                <a:headEnd type="none" w="med" len="med"/>
                <a:tailEnd type="none" w="med" len="med"/>
              </a:ln>
            </p:spPr>
          </p:cxnSp>
          <p:sp>
            <p:nvSpPr>
              <p:cNvPr id="1289" name="Google Shape;1289;p38"/>
              <p:cNvSpPr/>
              <p:nvPr/>
            </p:nvSpPr>
            <p:spPr>
              <a:xfrm>
                <a:off x="6208077" y="1229253"/>
                <a:ext cx="467400" cy="475200"/>
              </a:xfrm>
              <a:prstGeom prst="ellipse">
                <a:avLst/>
              </a:prstGeom>
              <a:solidFill>
                <a:srgbClr val="F4CCC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endParaRPr sz="1600">
                  <a:solidFill>
                    <a:schemeClr val="dk1"/>
                  </a:solidFill>
                </a:endParaRPr>
              </a:p>
            </p:txBody>
          </p:sp>
          <p:cxnSp>
            <p:nvCxnSpPr>
              <p:cNvPr id="1290" name="Google Shape;1290;p38"/>
              <p:cNvCxnSpPr>
                <a:stCxn id="1233" idx="6"/>
                <a:endCxn id="1289" idx="2"/>
              </p:cNvCxnSpPr>
              <p:nvPr/>
            </p:nvCxnSpPr>
            <p:spPr>
              <a:xfrm>
                <a:off x="5643927" y="523353"/>
                <a:ext cx="564300" cy="943500"/>
              </a:xfrm>
              <a:prstGeom prst="straightConnector1">
                <a:avLst/>
              </a:prstGeom>
              <a:noFill/>
              <a:ln w="9525" cap="flat" cmpd="sng">
                <a:solidFill>
                  <a:schemeClr val="dk2"/>
                </a:solidFill>
                <a:prstDash val="solid"/>
                <a:round/>
                <a:headEnd type="none" w="med" len="med"/>
                <a:tailEnd type="triangle" w="med" len="med"/>
              </a:ln>
            </p:spPr>
          </p:cxnSp>
          <p:cxnSp>
            <p:nvCxnSpPr>
              <p:cNvPr id="1291" name="Google Shape;1291;p38"/>
              <p:cNvCxnSpPr>
                <a:stCxn id="1234" idx="6"/>
                <a:endCxn id="1289" idx="2"/>
              </p:cNvCxnSpPr>
              <p:nvPr/>
            </p:nvCxnSpPr>
            <p:spPr>
              <a:xfrm>
                <a:off x="5643927" y="1152303"/>
                <a:ext cx="564300" cy="314700"/>
              </a:xfrm>
              <a:prstGeom prst="straightConnector1">
                <a:avLst/>
              </a:prstGeom>
              <a:noFill/>
              <a:ln w="9525" cap="flat" cmpd="sng">
                <a:solidFill>
                  <a:schemeClr val="dk2"/>
                </a:solidFill>
                <a:prstDash val="solid"/>
                <a:round/>
                <a:headEnd type="none" w="med" len="med"/>
                <a:tailEnd type="triangle" w="med" len="med"/>
              </a:ln>
            </p:spPr>
          </p:cxnSp>
          <p:cxnSp>
            <p:nvCxnSpPr>
              <p:cNvPr id="1292" name="Google Shape;1292;p38"/>
              <p:cNvCxnSpPr>
                <a:stCxn id="1235" idx="6"/>
                <a:endCxn id="1289" idx="2"/>
              </p:cNvCxnSpPr>
              <p:nvPr/>
            </p:nvCxnSpPr>
            <p:spPr>
              <a:xfrm rot="10800000" flipH="1">
                <a:off x="5645277" y="1466853"/>
                <a:ext cx="562800" cy="314400"/>
              </a:xfrm>
              <a:prstGeom prst="straightConnector1">
                <a:avLst/>
              </a:prstGeom>
              <a:noFill/>
              <a:ln w="9525" cap="flat" cmpd="sng">
                <a:solidFill>
                  <a:schemeClr val="dk2"/>
                </a:solidFill>
                <a:prstDash val="solid"/>
                <a:round/>
                <a:headEnd type="none" w="med" len="med"/>
                <a:tailEnd type="triangle" w="med" len="med"/>
              </a:ln>
            </p:spPr>
          </p:cxnSp>
          <p:cxnSp>
            <p:nvCxnSpPr>
              <p:cNvPr id="1293" name="Google Shape;1293;p38"/>
              <p:cNvCxnSpPr>
                <a:stCxn id="1235" idx="6"/>
                <a:endCxn id="1281" idx="2"/>
              </p:cNvCxnSpPr>
              <p:nvPr/>
            </p:nvCxnSpPr>
            <p:spPr>
              <a:xfrm rot="10800000" flipH="1">
                <a:off x="5645277" y="837753"/>
                <a:ext cx="562800" cy="943500"/>
              </a:xfrm>
              <a:prstGeom prst="straightConnector1">
                <a:avLst/>
              </a:prstGeom>
              <a:noFill/>
              <a:ln w="9525" cap="flat" cmpd="sng">
                <a:solidFill>
                  <a:schemeClr val="dk2"/>
                </a:solidFill>
                <a:prstDash val="solid"/>
                <a:round/>
                <a:headEnd type="none" w="med" len="med"/>
                <a:tailEnd type="triangle" w="med" len="med"/>
              </a:ln>
            </p:spPr>
          </p:cxnSp>
          <p:cxnSp>
            <p:nvCxnSpPr>
              <p:cNvPr id="1294" name="Google Shape;1294;p38"/>
              <p:cNvCxnSpPr/>
              <p:nvPr/>
            </p:nvCxnSpPr>
            <p:spPr>
              <a:xfrm rot="10800000" flipH="1">
                <a:off x="6674752" y="1464453"/>
                <a:ext cx="217800" cy="4800"/>
              </a:xfrm>
              <a:prstGeom prst="straightConnector1">
                <a:avLst/>
              </a:prstGeom>
              <a:noFill/>
              <a:ln w="9525" cap="flat" cmpd="sng">
                <a:solidFill>
                  <a:schemeClr val="dk2"/>
                </a:solidFill>
                <a:prstDash val="solid"/>
                <a:round/>
                <a:headEnd type="none" w="med" len="med"/>
                <a:tailEnd type="triangle" w="med" len="med"/>
              </a:ln>
            </p:spPr>
          </p:cxnSp>
        </p:grpSp>
        <p:sp>
          <p:nvSpPr>
            <p:cNvPr id="1295" name="Google Shape;1295;p38"/>
            <p:cNvSpPr txBox="1"/>
            <p:nvPr/>
          </p:nvSpPr>
          <p:spPr>
            <a:xfrm>
              <a:off x="6960750" y="668700"/>
              <a:ext cx="467400" cy="287700"/>
            </a:xfrm>
            <a:prstGeom prst="rect">
              <a:avLst/>
            </a:prstGeom>
            <a:noFill/>
            <a:ln>
              <a:noFill/>
            </a:ln>
          </p:spPr>
          <p:txBody>
            <a:bodyPr spcFirstLastPara="1" wrap="square" lIns="91425" tIns="0" rIns="91425" bIns="0" anchor="t" anchorCtr="0">
              <a:noAutofit/>
            </a:bodyPr>
            <a:lstStyle/>
            <a:p>
              <a:pPr marL="0" lvl="0" indent="0" algn="l" rtl="0">
                <a:spcBef>
                  <a:spcPts val="0"/>
                </a:spcBef>
                <a:spcAft>
                  <a:spcPts val="0"/>
                </a:spcAft>
                <a:buNone/>
              </a:pPr>
              <a:r>
                <a:rPr lang="en" sz="1100">
                  <a:latin typeface="Consolas"/>
                  <a:ea typeface="Consolas"/>
                  <a:cs typeface="Consolas"/>
                  <a:sym typeface="Consolas"/>
                </a:rPr>
                <a:t>p</a:t>
              </a:r>
              <a:r>
                <a:rPr lang="en" sz="1100" baseline="-25000">
                  <a:latin typeface="Consolas"/>
                  <a:ea typeface="Consolas"/>
                  <a:cs typeface="Consolas"/>
                  <a:sym typeface="Consolas"/>
                </a:rPr>
                <a:t>[1]</a:t>
              </a:r>
              <a:endParaRPr sz="1100" baseline="-25000">
                <a:latin typeface="Consolas"/>
                <a:ea typeface="Consolas"/>
                <a:cs typeface="Consolas"/>
                <a:sym typeface="Consolas"/>
              </a:endParaRPr>
            </a:p>
          </p:txBody>
        </p:sp>
        <p:sp>
          <p:nvSpPr>
            <p:cNvPr id="1296" name="Google Shape;1296;p38"/>
            <p:cNvSpPr txBox="1"/>
            <p:nvPr/>
          </p:nvSpPr>
          <p:spPr>
            <a:xfrm>
              <a:off x="6960750" y="1321050"/>
              <a:ext cx="467400" cy="287700"/>
            </a:xfrm>
            <a:prstGeom prst="rect">
              <a:avLst/>
            </a:prstGeom>
            <a:noFill/>
            <a:ln>
              <a:noFill/>
            </a:ln>
          </p:spPr>
          <p:txBody>
            <a:bodyPr spcFirstLastPara="1" wrap="square" lIns="91425" tIns="0" rIns="91425" bIns="0" anchor="t" anchorCtr="0">
              <a:noAutofit/>
            </a:bodyPr>
            <a:lstStyle/>
            <a:p>
              <a:pPr marL="0" lvl="0" indent="0" algn="l" rtl="0">
                <a:spcBef>
                  <a:spcPts val="0"/>
                </a:spcBef>
                <a:spcAft>
                  <a:spcPts val="0"/>
                </a:spcAft>
                <a:buNone/>
              </a:pPr>
              <a:r>
                <a:rPr lang="en" sz="1100">
                  <a:latin typeface="Consolas"/>
                  <a:ea typeface="Consolas"/>
                  <a:cs typeface="Consolas"/>
                  <a:sym typeface="Consolas"/>
                </a:rPr>
                <a:t>p</a:t>
              </a:r>
              <a:r>
                <a:rPr lang="en" sz="1100" baseline="-25000">
                  <a:latin typeface="Consolas"/>
                  <a:ea typeface="Consolas"/>
                  <a:cs typeface="Consolas"/>
                  <a:sym typeface="Consolas"/>
                </a:rPr>
                <a:t>[2]</a:t>
              </a:r>
              <a:endParaRPr sz="1100" baseline="-25000">
                <a:latin typeface="Consolas"/>
                <a:ea typeface="Consolas"/>
                <a:cs typeface="Consolas"/>
                <a:sym typeface="Consolas"/>
              </a:endParaRPr>
            </a:p>
          </p:txBody>
        </p:sp>
      </p:grpSp>
      <p:sp>
        <p:nvSpPr>
          <p:cNvPr id="1297" name="Google Shape;1297;p38"/>
          <p:cNvSpPr txBox="1"/>
          <p:nvPr/>
        </p:nvSpPr>
        <p:spPr>
          <a:xfrm>
            <a:off x="2646600" y="2187275"/>
            <a:ext cx="2307900" cy="477900"/>
          </a:xfrm>
          <a:prstGeom prst="rect">
            <a:avLst/>
          </a:prstGeom>
          <a:solidFill>
            <a:srgbClr val="EFEFEF"/>
          </a:solidFill>
          <a:ln w="9525" cap="flat" cmpd="sng">
            <a:solidFill>
              <a:srgbClr val="000000"/>
            </a:solidFill>
            <a:prstDash val="solid"/>
            <a:round/>
            <a:headEnd type="none" w="sm" len="sm"/>
            <a:tailEnd type="none" w="sm" len="sm"/>
          </a:ln>
        </p:spPr>
        <p:txBody>
          <a:bodyPr spcFirstLastPara="1" wrap="square" lIns="91425" tIns="0" rIns="91425" bIns="0" anchor="t" anchorCtr="0">
            <a:noAutofit/>
          </a:bodyPr>
          <a:lstStyle/>
          <a:p>
            <a:pPr marL="0" lvl="0" indent="0" algn="ctr" rtl="0">
              <a:spcBef>
                <a:spcPts val="0"/>
              </a:spcBef>
              <a:spcAft>
                <a:spcPts val="0"/>
              </a:spcAft>
              <a:buNone/>
            </a:pPr>
            <a:r>
              <a:rPr lang="en">
                <a:latin typeface="Consolas"/>
                <a:ea typeface="Consolas"/>
                <a:cs typeface="Consolas"/>
                <a:sym typeface="Consolas"/>
              </a:rPr>
              <a:t>Softmax Prediction with 2 outputs</a:t>
            </a:r>
            <a:endParaRPr>
              <a:latin typeface="Consolas"/>
              <a:ea typeface="Consolas"/>
              <a:cs typeface="Consolas"/>
              <a:sym typeface="Consolas"/>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2106"/>
        <p:cNvGrpSpPr/>
        <p:nvPr/>
      </p:nvGrpSpPr>
      <p:grpSpPr>
        <a:xfrm>
          <a:off x="0" y="0"/>
          <a:ext cx="0" cy="0"/>
          <a:chOff x="0" y="0"/>
          <a:chExt cx="0" cy="0"/>
        </a:xfrm>
      </p:grpSpPr>
      <p:sp>
        <p:nvSpPr>
          <p:cNvPr id="2107" name="Google Shape;2107;p49"/>
          <p:cNvSpPr/>
          <p:nvPr/>
        </p:nvSpPr>
        <p:spPr>
          <a:xfrm>
            <a:off x="1838549" y="821425"/>
            <a:ext cx="53400" cy="1420500"/>
          </a:xfrm>
          <a:prstGeom prst="rect">
            <a:avLst/>
          </a:prstGeom>
          <a:solidFill>
            <a:srgbClr val="6AA84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 name="Google Shape;2108;p49"/>
          <p:cNvSpPr/>
          <p:nvPr/>
        </p:nvSpPr>
        <p:spPr>
          <a:xfrm>
            <a:off x="1675513" y="821425"/>
            <a:ext cx="30900" cy="1420500"/>
          </a:xfrm>
          <a:prstGeom prst="rect">
            <a:avLst/>
          </a:prstGeom>
          <a:solidFill>
            <a:srgbClr val="6AA84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 name="Google Shape;2109;p49"/>
          <p:cNvSpPr/>
          <p:nvPr/>
        </p:nvSpPr>
        <p:spPr>
          <a:xfrm>
            <a:off x="1725730" y="1496901"/>
            <a:ext cx="99300" cy="69600"/>
          </a:xfrm>
          <a:prstGeom prst="chevron">
            <a:avLst>
              <a:gd name="adj" fmla="val 50000"/>
            </a:avLst>
          </a:prstGeom>
          <a:solidFill>
            <a:srgbClr val="DE541E"/>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 name="Google Shape;2110;p49"/>
          <p:cNvSpPr/>
          <p:nvPr/>
        </p:nvSpPr>
        <p:spPr>
          <a:xfrm>
            <a:off x="1908418" y="1496901"/>
            <a:ext cx="99300" cy="69600"/>
          </a:xfrm>
          <a:prstGeom prst="chevron">
            <a:avLst>
              <a:gd name="adj" fmla="val 50000"/>
            </a:avLst>
          </a:prstGeom>
          <a:solidFill>
            <a:srgbClr val="DE541E"/>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 name="Google Shape;2111;p49"/>
          <p:cNvSpPr/>
          <p:nvPr/>
        </p:nvSpPr>
        <p:spPr>
          <a:xfrm rot="5400000">
            <a:off x="2001224" y="2294796"/>
            <a:ext cx="99300" cy="69600"/>
          </a:xfrm>
          <a:prstGeom prst="chevron">
            <a:avLst>
              <a:gd name="adj" fmla="val 50000"/>
            </a:avLst>
          </a:prstGeom>
          <a:solidFill>
            <a:srgbClr val="F1C23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 name="Google Shape;2112;p49"/>
          <p:cNvSpPr/>
          <p:nvPr/>
        </p:nvSpPr>
        <p:spPr>
          <a:xfrm>
            <a:off x="2215900" y="2417339"/>
            <a:ext cx="99300" cy="708900"/>
          </a:xfrm>
          <a:prstGeom prst="rect">
            <a:avLst/>
          </a:prstGeom>
          <a:solidFill>
            <a:srgbClr val="6AA84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 name="Google Shape;2113;p49"/>
          <p:cNvSpPr/>
          <p:nvPr/>
        </p:nvSpPr>
        <p:spPr>
          <a:xfrm>
            <a:off x="2093471" y="2736978"/>
            <a:ext cx="99300" cy="69600"/>
          </a:xfrm>
          <a:prstGeom prst="chevron">
            <a:avLst>
              <a:gd name="adj" fmla="val 50000"/>
            </a:avLst>
          </a:prstGeom>
          <a:solidFill>
            <a:srgbClr val="DE541E"/>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 name="Google Shape;2114;p49"/>
          <p:cNvSpPr/>
          <p:nvPr/>
        </p:nvSpPr>
        <p:spPr>
          <a:xfrm>
            <a:off x="2334843" y="2736978"/>
            <a:ext cx="99300" cy="69600"/>
          </a:xfrm>
          <a:prstGeom prst="chevron">
            <a:avLst>
              <a:gd name="adj" fmla="val 50000"/>
            </a:avLst>
          </a:prstGeom>
          <a:solidFill>
            <a:srgbClr val="DE541E"/>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 name="Google Shape;2115;p49"/>
          <p:cNvSpPr/>
          <p:nvPr/>
        </p:nvSpPr>
        <p:spPr>
          <a:xfrm>
            <a:off x="2453806" y="3303263"/>
            <a:ext cx="99300" cy="370200"/>
          </a:xfrm>
          <a:prstGeom prst="rect">
            <a:avLst/>
          </a:prstGeom>
          <a:solidFill>
            <a:srgbClr val="6AA84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 name="Google Shape;2116;p49"/>
          <p:cNvSpPr/>
          <p:nvPr/>
        </p:nvSpPr>
        <p:spPr>
          <a:xfrm rot="5400000">
            <a:off x="2453765" y="3179879"/>
            <a:ext cx="99300" cy="69600"/>
          </a:xfrm>
          <a:prstGeom prst="chevron">
            <a:avLst>
              <a:gd name="adj" fmla="val 50000"/>
            </a:avLst>
          </a:prstGeom>
          <a:solidFill>
            <a:srgbClr val="F1C23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 name="Google Shape;2117;p49"/>
          <p:cNvSpPr/>
          <p:nvPr/>
        </p:nvSpPr>
        <p:spPr>
          <a:xfrm>
            <a:off x="2708051" y="3303263"/>
            <a:ext cx="156900" cy="370200"/>
          </a:xfrm>
          <a:prstGeom prst="rect">
            <a:avLst/>
          </a:prstGeom>
          <a:solidFill>
            <a:srgbClr val="6AA84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 name="Google Shape;2118;p49"/>
          <p:cNvSpPr/>
          <p:nvPr/>
        </p:nvSpPr>
        <p:spPr>
          <a:xfrm>
            <a:off x="2580928" y="3453582"/>
            <a:ext cx="99300" cy="69600"/>
          </a:xfrm>
          <a:prstGeom prst="chevron">
            <a:avLst>
              <a:gd name="adj" fmla="val 50000"/>
            </a:avLst>
          </a:prstGeom>
          <a:solidFill>
            <a:srgbClr val="DE541E"/>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 name="Google Shape;2119;p49"/>
          <p:cNvSpPr/>
          <p:nvPr/>
        </p:nvSpPr>
        <p:spPr>
          <a:xfrm>
            <a:off x="2892641" y="3453582"/>
            <a:ext cx="99300" cy="69600"/>
          </a:xfrm>
          <a:prstGeom prst="chevron">
            <a:avLst>
              <a:gd name="adj" fmla="val 50000"/>
            </a:avLst>
          </a:prstGeom>
          <a:solidFill>
            <a:srgbClr val="DE541E"/>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 name="Google Shape;2120;p49"/>
          <p:cNvSpPr/>
          <p:nvPr/>
        </p:nvSpPr>
        <p:spPr>
          <a:xfrm>
            <a:off x="2024223" y="821425"/>
            <a:ext cx="53400" cy="1420500"/>
          </a:xfrm>
          <a:prstGeom prst="rect">
            <a:avLst/>
          </a:prstGeom>
          <a:solidFill>
            <a:srgbClr val="FFFF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 name="Google Shape;2121;p49"/>
          <p:cNvSpPr/>
          <p:nvPr/>
        </p:nvSpPr>
        <p:spPr>
          <a:xfrm>
            <a:off x="2016978" y="2417339"/>
            <a:ext cx="53400" cy="708900"/>
          </a:xfrm>
          <a:prstGeom prst="rect">
            <a:avLst/>
          </a:prstGeom>
          <a:solidFill>
            <a:srgbClr val="6AA84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 name="Google Shape;2122;p49"/>
          <p:cNvSpPr/>
          <p:nvPr/>
        </p:nvSpPr>
        <p:spPr>
          <a:xfrm>
            <a:off x="2453806" y="2417339"/>
            <a:ext cx="99300" cy="708900"/>
          </a:xfrm>
          <a:prstGeom prst="rect">
            <a:avLst/>
          </a:prstGeom>
          <a:solidFill>
            <a:srgbClr val="FFFF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 name="Google Shape;2123;p49"/>
          <p:cNvSpPr/>
          <p:nvPr/>
        </p:nvSpPr>
        <p:spPr>
          <a:xfrm>
            <a:off x="3019753" y="3303263"/>
            <a:ext cx="156900" cy="370200"/>
          </a:xfrm>
          <a:prstGeom prst="rect">
            <a:avLst/>
          </a:prstGeom>
          <a:solidFill>
            <a:srgbClr val="FFFF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 name="Google Shape;2124;p49"/>
          <p:cNvSpPr/>
          <p:nvPr/>
        </p:nvSpPr>
        <p:spPr>
          <a:xfrm rot="5400000">
            <a:off x="3048449" y="3714015"/>
            <a:ext cx="99300" cy="69600"/>
          </a:xfrm>
          <a:prstGeom prst="chevron">
            <a:avLst>
              <a:gd name="adj" fmla="val 50000"/>
            </a:avLst>
          </a:prstGeom>
          <a:solidFill>
            <a:srgbClr val="F1C23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 name="Google Shape;2125;p49"/>
          <p:cNvSpPr/>
          <p:nvPr/>
        </p:nvSpPr>
        <p:spPr>
          <a:xfrm>
            <a:off x="3019748" y="3824251"/>
            <a:ext cx="156900" cy="257400"/>
          </a:xfrm>
          <a:prstGeom prst="rect">
            <a:avLst/>
          </a:prstGeom>
          <a:solidFill>
            <a:srgbClr val="6AA84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 name="Google Shape;2126;p49"/>
          <p:cNvSpPr/>
          <p:nvPr/>
        </p:nvSpPr>
        <p:spPr>
          <a:xfrm>
            <a:off x="3313452" y="3824251"/>
            <a:ext cx="213600" cy="257400"/>
          </a:xfrm>
          <a:prstGeom prst="rect">
            <a:avLst/>
          </a:prstGeom>
          <a:solidFill>
            <a:srgbClr val="6AA84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 name="Google Shape;2127;p49"/>
          <p:cNvSpPr/>
          <p:nvPr/>
        </p:nvSpPr>
        <p:spPr>
          <a:xfrm>
            <a:off x="3195343" y="3918170"/>
            <a:ext cx="99300" cy="69600"/>
          </a:xfrm>
          <a:prstGeom prst="chevron">
            <a:avLst>
              <a:gd name="adj" fmla="val 50000"/>
            </a:avLst>
          </a:prstGeom>
          <a:solidFill>
            <a:srgbClr val="DE541E"/>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 name="Google Shape;2128;p49"/>
          <p:cNvSpPr/>
          <p:nvPr/>
        </p:nvSpPr>
        <p:spPr>
          <a:xfrm>
            <a:off x="3663906" y="3824251"/>
            <a:ext cx="213600" cy="257400"/>
          </a:xfrm>
          <a:prstGeom prst="rect">
            <a:avLst/>
          </a:prstGeom>
          <a:solidFill>
            <a:srgbClr val="FFFF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 name="Google Shape;2129;p49"/>
          <p:cNvSpPr/>
          <p:nvPr/>
        </p:nvSpPr>
        <p:spPr>
          <a:xfrm>
            <a:off x="3545798" y="3918170"/>
            <a:ext cx="99300" cy="69600"/>
          </a:xfrm>
          <a:prstGeom prst="chevron">
            <a:avLst>
              <a:gd name="adj" fmla="val 50000"/>
            </a:avLst>
          </a:prstGeom>
          <a:solidFill>
            <a:srgbClr val="DE541E"/>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 name="Google Shape;2130;p49"/>
          <p:cNvSpPr/>
          <p:nvPr/>
        </p:nvSpPr>
        <p:spPr>
          <a:xfrm>
            <a:off x="3663916" y="4221392"/>
            <a:ext cx="213600" cy="99300"/>
          </a:xfrm>
          <a:prstGeom prst="rect">
            <a:avLst/>
          </a:prstGeom>
          <a:solidFill>
            <a:srgbClr val="6AA84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 name="Google Shape;2131;p49"/>
          <p:cNvSpPr/>
          <p:nvPr/>
        </p:nvSpPr>
        <p:spPr>
          <a:xfrm rot="5400000">
            <a:off x="3720997" y="4117611"/>
            <a:ext cx="99300" cy="69600"/>
          </a:xfrm>
          <a:prstGeom prst="chevron">
            <a:avLst>
              <a:gd name="adj" fmla="val 50000"/>
            </a:avLst>
          </a:prstGeom>
          <a:solidFill>
            <a:srgbClr val="F1C23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 name="Google Shape;2132;p49"/>
          <p:cNvSpPr/>
          <p:nvPr/>
        </p:nvSpPr>
        <p:spPr>
          <a:xfrm>
            <a:off x="4036026" y="4221393"/>
            <a:ext cx="310200" cy="99300"/>
          </a:xfrm>
          <a:prstGeom prst="rect">
            <a:avLst/>
          </a:prstGeom>
          <a:solidFill>
            <a:srgbClr val="6AA84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 name="Google Shape;2133;p49"/>
          <p:cNvSpPr/>
          <p:nvPr/>
        </p:nvSpPr>
        <p:spPr>
          <a:xfrm>
            <a:off x="3907085" y="4236305"/>
            <a:ext cx="99300" cy="69600"/>
          </a:xfrm>
          <a:prstGeom prst="chevron">
            <a:avLst>
              <a:gd name="adj" fmla="val 50000"/>
            </a:avLst>
          </a:prstGeom>
          <a:solidFill>
            <a:srgbClr val="DE541E"/>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 name="Google Shape;2134;p49"/>
          <p:cNvSpPr/>
          <p:nvPr/>
        </p:nvSpPr>
        <p:spPr>
          <a:xfrm>
            <a:off x="4504822" y="4221393"/>
            <a:ext cx="310200" cy="99300"/>
          </a:xfrm>
          <a:prstGeom prst="rect">
            <a:avLst/>
          </a:prstGeom>
          <a:solidFill>
            <a:srgbClr val="6AA84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 name="Google Shape;2135;p49"/>
          <p:cNvSpPr/>
          <p:nvPr/>
        </p:nvSpPr>
        <p:spPr>
          <a:xfrm>
            <a:off x="4375881" y="4236305"/>
            <a:ext cx="99300" cy="69600"/>
          </a:xfrm>
          <a:prstGeom prst="chevron">
            <a:avLst>
              <a:gd name="adj" fmla="val 50000"/>
            </a:avLst>
          </a:prstGeom>
          <a:solidFill>
            <a:srgbClr val="DE541E"/>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 name="Google Shape;2136;p49"/>
          <p:cNvSpPr/>
          <p:nvPr/>
        </p:nvSpPr>
        <p:spPr>
          <a:xfrm>
            <a:off x="4292184" y="3824231"/>
            <a:ext cx="213600" cy="257400"/>
          </a:xfrm>
          <a:prstGeom prst="rect">
            <a:avLst/>
          </a:prstGeom>
          <a:solidFill>
            <a:srgbClr val="FFFF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 name="Google Shape;2137;p49"/>
          <p:cNvSpPr/>
          <p:nvPr/>
        </p:nvSpPr>
        <p:spPr>
          <a:xfrm>
            <a:off x="4508565" y="3824225"/>
            <a:ext cx="304800" cy="257400"/>
          </a:xfrm>
          <a:prstGeom prst="rect">
            <a:avLst/>
          </a:prstGeom>
          <a:solidFill>
            <a:srgbClr val="6AA84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 name="Google Shape;2138;p49"/>
          <p:cNvSpPr/>
          <p:nvPr/>
        </p:nvSpPr>
        <p:spPr>
          <a:xfrm>
            <a:off x="4990118" y="3824231"/>
            <a:ext cx="213600" cy="257400"/>
          </a:xfrm>
          <a:prstGeom prst="rect">
            <a:avLst/>
          </a:prstGeom>
          <a:solidFill>
            <a:srgbClr val="6AA84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 name="Google Shape;2139;p49"/>
          <p:cNvSpPr/>
          <p:nvPr/>
        </p:nvSpPr>
        <p:spPr>
          <a:xfrm>
            <a:off x="4851643" y="3918125"/>
            <a:ext cx="99300" cy="69600"/>
          </a:xfrm>
          <a:prstGeom prst="chevron">
            <a:avLst>
              <a:gd name="adj" fmla="val 50000"/>
            </a:avLst>
          </a:prstGeom>
          <a:solidFill>
            <a:srgbClr val="DE541E"/>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 name="Google Shape;2140;p49"/>
          <p:cNvSpPr/>
          <p:nvPr/>
        </p:nvSpPr>
        <p:spPr>
          <a:xfrm>
            <a:off x="5343549" y="3824231"/>
            <a:ext cx="213600" cy="257400"/>
          </a:xfrm>
          <a:prstGeom prst="rect">
            <a:avLst/>
          </a:prstGeom>
          <a:solidFill>
            <a:srgbClr val="6AA84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 name="Google Shape;2141;p49"/>
          <p:cNvSpPr/>
          <p:nvPr/>
        </p:nvSpPr>
        <p:spPr>
          <a:xfrm>
            <a:off x="5223944" y="3918150"/>
            <a:ext cx="99300" cy="69600"/>
          </a:xfrm>
          <a:prstGeom prst="chevron">
            <a:avLst>
              <a:gd name="adj" fmla="val 50000"/>
            </a:avLst>
          </a:prstGeom>
          <a:solidFill>
            <a:srgbClr val="DE541E"/>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 name="Google Shape;2142;p49"/>
          <p:cNvSpPr/>
          <p:nvPr/>
        </p:nvSpPr>
        <p:spPr>
          <a:xfrm rot="5400000" flipH="1">
            <a:off x="4559157" y="4119947"/>
            <a:ext cx="99300" cy="69600"/>
          </a:xfrm>
          <a:prstGeom prst="chevron">
            <a:avLst>
              <a:gd name="adj" fmla="val 50000"/>
            </a:avLst>
          </a:prstGeom>
          <a:solidFill>
            <a:srgbClr val="F1C23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 name="Google Shape;2143;p49"/>
          <p:cNvSpPr/>
          <p:nvPr/>
        </p:nvSpPr>
        <p:spPr>
          <a:xfrm>
            <a:off x="5343559" y="3303263"/>
            <a:ext cx="213600" cy="370200"/>
          </a:xfrm>
          <a:prstGeom prst="rect">
            <a:avLst/>
          </a:prstGeom>
          <a:solidFill>
            <a:srgbClr val="6AA84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 name="Google Shape;2144;p49"/>
          <p:cNvSpPr/>
          <p:nvPr/>
        </p:nvSpPr>
        <p:spPr>
          <a:xfrm>
            <a:off x="5182226" y="3303263"/>
            <a:ext cx="156900" cy="370200"/>
          </a:xfrm>
          <a:prstGeom prst="rect">
            <a:avLst/>
          </a:prstGeom>
          <a:solidFill>
            <a:srgbClr val="FFFF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 name="Google Shape;2145;p49"/>
          <p:cNvSpPr/>
          <p:nvPr/>
        </p:nvSpPr>
        <p:spPr>
          <a:xfrm rot="5400000" flipH="1">
            <a:off x="5400640" y="3714034"/>
            <a:ext cx="99300" cy="69600"/>
          </a:xfrm>
          <a:prstGeom prst="chevron">
            <a:avLst>
              <a:gd name="adj" fmla="val 50000"/>
            </a:avLst>
          </a:prstGeom>
          <a:solidFill>
            <a:srgbClr val="F1C23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 name="Google Shape;2146;p49"/>
          <p:cNvSpPr/>
          <p:nvPr/>
        </p:nvSpPr>
        <p:spPr>
          <a:xfrm>
            <a:off x="5719651" y="3303275"/>
            <a:ext cx="156900" cy="370200"/>
          </a:xfrm>
          <a:prstGeom prst="rect">
            <a:avLst/>
          </a:prstGeom>
          <a:solidFill>
            <a:srgbClr val="6AA84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 name="Google Shape;2147;p49"/>
          <p:cNvSpPr/>
          <p:nvPr/>
        </p:nvSpPr>
        <p:spPr>
          <a:xfrm>
            <a:off x="5580645" y="3453582"/>
            <a:ext cx="99300" cy="69600"/>
          </a:xfrm>
          <a:prstGeom prst="chevron">
            <a:avLst>
              <a:gd name="adj" fmla="val 50000"/>
            </a:avLst>
          </a:prstGeom>
          <a:solidFill>
            <a:srgbClr val="DE541E"/>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 name="Google Shape;2148;p49"/>
          <p:cNvSpPr/>
          <p:nvPr/>
        </p:nvSpPr>
        <p:spPr>
          <a:xfrm rot="5400000" flipH="1">
            <a:off x="6108329" y="3179918"/>
            <a:ext cx="99300" cy="69600"/>
          </a:xfrm>
          <a:prstGeom prst="chevron">
            <a:avLst>
              <a:gd name="adj" fmla="val 50000"/>
            </a:avLst>
          </a:prstGeom>
          <a:solidFill>
            <a:srgbClr val="F1C23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 name="Google Shape;2149;p49"/>
          <p:cNvSpPr/>
          <p:nvPr/>
        </p:nvSpPr>
        <p:spPr>
          <a:xfrm>
            <a:off x="6074664" y="2417350"/>
            <a:ext cx="156900" cy="708900"/>
          </a:xfrm>
          <a:prstGeom prst="rect">
            <a:avLst/>
          </a:prstGeom>
          <a:solidFill>
            <a:srgbClr val="6AA84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 name="Google Shape;2150;p49"/>
          <p:cNvSpPr/>
          <p:nvPr/>
        </p:nvSpPr>
        <p:spPr>
          <a:xfrm>
            <a:off x="6079547" y="3303200"/>
            <a:ext cx="156900" cy="370200"/>
          </a:xfrm>
          <a:prstGeom prst="rect">
            <a:avLst/>
          </a:prstGeom>
          <a:solidFill>
            <a:srgbClr val="6AA84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 name="Google Shape;2151;p49"/>
          <p:cNvSpPr/>
          <p:nvPr/>
        </p:nvSpPr>
        <p:spPr>
          <a:xfrm>
            <a:off x="5924340" y="3438957"/>
            <a:ext cx="99300" cy="69600"/>
          </a:xfrm>
          <a:prstGeom prst="chevron">
            <a:avLst>
              <a:gd name="adj" fmla="val 50000"/>
            </a:avLst>
          </a:prstGeom>
          <a:solidFill>
            <a:srgbClr val="DE541E"/>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 name="Google Shape;2152;p49"/>
          <p:cNvSpPr/>
          <p:nvPr/>
        </p:nvSpPr>
        <p:spPr>
          <a:xfrm>
            <a:off x="5968184" y="2417339"/>
            <a:ext cx="99300" cy="708900"/>
          </a:xfrm>
          <a:prstGeom prst="rect">
            <a:avLst/>
          </a:prstGeom>
          <a:solidFill>
            <a:srgbClr val="FFFF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 name="Google Shape;2153;p49"/>
          <p:cNvSpPr/>
          <p:nvPr/>
        </p:nvSpPr>
        <p:spPr>
          <a:xfrm>
            <a:off x="6429530" y="2417339"/>
            <a:ext cx="99300" cy="708900"/>
          </a:xfrm>
          <a:prstGeom prst="rect">
            <a:avLst/>
          </a:prstGeom>
          <a:solidFill>
            <a:srgbClr val="6AA84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 name="Google Shape;2154;p49"/>
          <p:cNvSpPr/>
          <p:nvPr/>
        </p:nvSpPr>
        <p:spPr>
          <a:xfrm>
            <a:off x="6295448" y="2736978"/>
            <a:ext cx="99300" cy="69600"/>
          </a:xfrm>
          <a:prstGeom prst="chevron">
            <a:avLst>
              <a:gd name="adj" fmla="val 50000"/>
            </a:avLst>
          </a:prstGeom>
          <a:solidFill>
            <a:srgbClr val="DE541E"/>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 name="Google Shape;2155;p49"/>
          <p:cNvSpPr/>
          <p:nvPr/>
        </p:nvSpPr>
        <p:spPr>
          <a:xfrm>
            <a:off x="6697700" y="2417339"/>
            <a:ext cx="99300" cy="708900"/>
          </a:xfrm>
          <a:prstGeom prst="rect">
            <a:avLst/>
          </a:prstGeom>
          <a:solidFill>
            <a:srgbClr val="6AA84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 name="Google Shape;2156;p49"/>
          <p:cNvSpPr/>
          <p:nvPr/>
        </p:nvSpPr>
        <p:spPr>
          <a:xfrm>
            <a:off x="6563618" y="2736978"/>
            <a:ext cx="99300" cy="69600"/>
          </a:xfrm>
          <a:prstGeom prst="chevron">
            <a:avLst>
              <a:gd name="adj" fmla="val 50000"/>
            </a:avLst>
          </a:prstGeom>
          <a:solidFill>
            <a:srgbClr val="DE541E"/>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 name="Google Shape;2157;p49"/>
          <p:cNvSpPr/>
          <p:nvPr/>
        </p:nvSpPr>
        <p:spPr>
          <a:xfrm rot="5400000" flipH="1">
            <a:off x="6697677" y="2294848"/>
            <a:ext cx="99300" cy="69600"/>
          </a:xfrm>
          <a:prstGeom prst="chevron">
            <a:avLst>
              <a:gd name="adj" fmla="val 50000"/>
            </a:avLst>
          </a:prstGeom>
          <a:solidFill>
            <a:srgbClr val="F1C23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 name="Google Shape;2158;p49"/>
          <p:cNvSpPr/>
          <p:nvPr/>
        </p:nvSpPr>
        <p:spPr>
          <a:xfrm>
            <a:off x="6697700" y="821425"/>
            <a:ext cx="99300" cy="1420500"/>
          </a:xfrm>
          <a:prstGeom prst="rect">
            <a:avLst/>
          </a:prstGeom>
          <a:solidFill>
            <a:srgbClr val="6AA84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 name="Google Shape;2159;p49"/>
          <p:cNvSpPr/>
          <p:nvPr/>
        </p:nvSpPr>
        <p:spPr>
          <a:xfrm>
            <a:off x="6638508" y="821425"/>
            <a:ext cx="53400" cy="1420500"/>
          </a:xfrm>
          <a:prstGeom prst="rect">
            <a:avLst/>
          </a:prstGeom>
          <a:solidFill>
            <a:srgbClr val="FFFF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 name="Google Shape;2160;p49"/>
          <p:cNvSpPr/>
          <p:nvPr/>
        </p:nvSpPr>
        <p:spPr>
          <a:xfrm>
            <a:off x="7194466" y="821425"/>
            <a:ext cx="53400" cy="1420500"/>
          </a:xfrm>
          <a:prstGeom prst="rect">
            <a:avLst/>
          </a:prstGeom>
          <a:solidFill>
            <a:srgbClr val="6AA84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 name="Google Shape;2161;p49"/>
          <p:cNvSpPr/>
          <p:nvPr/>
        </p:nvSpPr>
        <p:spPr>
          <a:xfrm>
            <a:off x="7057721" y="1496726"/>
            <a:ext cx="99300" cy="69600"/>
          </a:xfrm>
          <a:prstGeom prst="chevron">
            <a:avLst>
              <a:gd name="adj" fmla="val 50000"/>
            </a:avLst>
          </a:prstGeom>
          <a:solidFill>
            <a:srgbClr val="DE541E"/>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 name="Google Shape;2162;p49"/>
          <p:cNvSpPr/>
          <p:nvPr/>
        </p:nvSpPr>
        <p:spPr>
          <a:xfrm>
            <a:off x="7300669" y="1496901"/>
            <a:ext cx="99300" cy="69600"/>
          </a:xfrm>
          <a:prstGeom prst="chevron">
            <a:avLst>
              <a:gd name="adj" fmla="val 50000"/>
            </a:avLst>
          </a:prstGeom>
          <a:solidFill>
            <a:srgbClr val="93C47D"/>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 name="Google Shape;2163;p49"/>
          <p:cNvSpPr/>
          <p:nvPr/>
        </p:nvSpPr>
        <p:spPr>
          <a:xfrm>
            <a:off x="7452759" y="821425"/>
            <a:ext cx="30900" cy="1420500"/>
          </a:xfrm>
          <a:prstGeom prst="rect">
            <a:avLst/>
          </a:prstGeom>
          <a:solidFill>
            <a:srgbClr val="6AA84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 name="Google Shape;2164;p49"/>
          <p:cNvSpPr/>
          <p:nvPr/>
        </p:nvSpPr>
        <p:spPr>
          <a:xfrm>
            <a:off x="6966893" y="821425"/>
            <a:ext cx="53400" cy="1420500"/>
          </a:xfrm>
          <a:prstGeom prst="rect">
            <a:avLst/>
          </a:prstGeom>
          <a:solidFill>
            <a:srgbClr val="6AA84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 name="Google Shape;2165;p49"/>
          <p:cNvSpPr/>
          <p:nvPr/>
        </p:nvSpPr>
        <p:spPr>
          <a:xfrm>
            <a:off x="6832281" y="1496726"/>
            <a:ext cx="99300" cy="69600"/>
          </a:xfrm>
          <a:prstGeom prst="chevron">
            <a:avLst>
              <a:gd name="adj" fmla="val 50000"/>
            </a:avLst>
          </a:prstGeom>
          <a:solidFill>
            <a:srgbClr val="DE541E"/>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166" name="Google Shape;2166;p49"/>
          <p:cNvCxnSpPr/>
          <p:nvPr/>
        </p:nvCxnSpPr>
        <p:spPr>
          <a:xfrm>
            <a:off x="2227800" y="1531520"/>
            <a:ext cx="4271700" cy="0"/>
          </a:xfrm>
          <a:prstGeom prst="straightConnector1">
            <a:avLst/>
          </a:prstGeom>
          <a:noFill/>
          <a:ln w="19050" cap="flat" cmpd="sng">
            <a:solidFill>
              <a:srgbClr val="980000"/>
            </a:solidFill>
            <a:prstDash val="solid"/>
            <a:round/>
            <a:headEnd type="none" w="med" len="med"/>
            <a:tailEnd type="triangle" w="med" len="med"/>
          </a:ln>
        </p:spPr>
      </p:cxnSp>
      <p:cxnSp>
        <p:nvCxnSpPr>
          <p:cNvPr id="2167" name="Google Shape;2167;p49"/>
          <p:cNvCxnSpPr/>
          <p:nvPr/>
        </p:nvCxnSpPr>
        <p:spPr>
          <a:xfrm rot="10800000" flipH="1">
            <a:off x="2683550" y="2756663"/>
            <a:ext cx="3154200" cy="26700"/>
          </a:xfrm>
          <a:prstGeom prst="straightConnector1">
            <a:avLst/>
          </a:prstGeom>
          <a:noFill/>
          <a:ln w="19050" cap="flat" cmpd="sng">
            <a:solidFill>
              <a:srgbClr val="980000"/>
            </a:solidFill>
            <a:prstDash val="solid"/>
            <a:round/>
            <a:headEnd type="none" w="med" len="med"/>
            <a:tailEnd type="triangle" w="med" len="med"/>
          </a:ln>
        </p:spPr>
      </p:cxnSp>
      <p:cxnSp>
        <p:nvCxnSpPr>
          <p:cNvPr id="2168" name="Google Shape;2168;p49"/>
          <p:cNvCxnSpPr/>
          <p:nvPr/>
        </p:nvCxnSpPr>
        <p:spPr>
          <a:xfrm>
            <a:off x="3264143" y="3470450"/>
            <a:ext cx="1830600" cy="6600"/>
          </a:xfrm>
          <a:prstGeom prst="straightConnector1">
            <a:avLst/>
          </a:prstGeom>
          <a:noFill/>
          <a:ln w="19050" cap="flat" cmpd="sng">
            <a:solidFill>
              <a:srgbClr val="980000"/>
            </a:solidFill>
            <a:prstDash val="solid"/>
            <a:round/>
            <a:headEnd type="none" w="med" len="med"/>
            <a:tailEnd type="triangle" w="med" len="med"/>
          </a:ln>
        </p:spPr>
      </p:cxnSp>
      <p:cxnSp>
        <p:nvCxnSpPr>
          <p:cNvPr id="2169" name="Google Shape;2169;p49"/>
          <p:cNvCxnSpPr/>
          <p:nvPr/>
        </p:nvCxnSpPr>
        <p:spPr>
          <a:xfrm rot="10800000" flipH="1">
            <a:off x="3932470" y="3951488"/>
            <a:ext cx="304800" cy="3000"/>
          </a:xfrm>
          <a:prstGeom prst="straightConnector1">
            <a:avLst/>
          </a:prstGeom>
          <a:noFill/>
          <a:ln w="19050" cap="flat" cmpd="sng">
            <a:solidFill>
              <a:srgbClr val="980000"/>
            </a:solidFill>
            <a:prstDash val="solid"/>
            <a:round/>
            <a:headEnd type="none" w="med" len="med"/>
            <a:tailEnd type="triangle" w="med" len="med"/>
          </a:ln>
        </p:spPr>
      </p:cxnSp>
      <p:sp>
        <p:nvSpPr>
          <p:cNvPr id="2170" name="Google Shape;2170;p49"/>
          <p:cNvSpPr txBox="1"/>
          <p:nvPr/>
        </p:nvSpPr>
        <p:spPr>
          <a:xfrm>
            <a:off x="1567967" y="642908"/>
            <a:ext cx="213600" cy="210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900">
                <a:solidFill>
                  <a:srgbClr val="434343"/>
                </a:solidFill>
                <a:latin typeface="Roboto"/>
                <a:ea typeface="Roboto"/>
                <a:cs typeface="Roboto"/>
                <a:sym typeface="Roboto"/>
              </a:rPr>
              <a:t>3</a:t>
            </a:r>
            <a:endParaRPr sz="900">
              <a:solidFill>
                <a:srgbClr val="434343"/>
              </a:solidFill>
              <a:latin typeface="Roboto"/>
              <a:ea typeface="Roboto"/>
              <a:cs typeface="Roboto"/>
              <a:sym typeface="Roboto"/>
            </a:endParaRPr>
          </a:p>
        </p:txBody>
      </p:sp>
      <p:sp>
        <p:nvSpPr>
          <p:cNvPr id="2171" name="Google Shape;2171;p49"/>
          <p:cNvSpPr txBox="1"/>
          <p:nvPr/>
        </p:nvSpPr>
        <p:spPr>
          <a:xfrm>
            <a:off x="2885950" y="3090978"/>
            <a:ext cx="424500" cy="210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434343"/>
                </a:solidFill>
                <a:latin typeface="Roboto"/>
                <a:ea typeface="Roboto"/>
                <a:cs typeface="Roboto"/>
                <a:sym typeface="Roboto"/>
              </a:rPr>
              <a:t>64</a:t>
            </a:r>
            <a:endParaRPr sz="1000">
              <a:solidFill>
                <a:srgbClr val="434343"/>
              </a:solidFill>
              <a:latin typeface="Roboto"/>
              <a:ea typeface="Roboto"/>
              <a:cs typeface="Roboto"/>
              <a:sym typeface="Roboto"/>
            </a:endParaRPr>
          </a:p>
        </p:txBody>
      </p:sp>
      <p:sp>
        <p:nvSpPr>
          <p:cNvPr id="2172" name="Google Shape;2172;p49"/>
          <p:cNvSpPr txBox="1"/>
          <p:nvPr/>
        </p:nvSpPr>
        <p:spPr>
          <a:xfrm>
            <a:off x="1652983" y="650998"/>
            <a:ext cx="424500" cy="210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434343"/>
                </a:solidFill>
                <a:latin typeface="Roboto"/>
                <a:ea typeface="Roboto"/>
                <a:cs typeface="Roboto"/>
                <a:sym typeface="Roboto"/>
              </a:rPr>
              <a:t>16</a:t>
            </a:r>
            <a:endParaRPr sz="1000">
              <a:solidFill>
                <a:srgbClr val="434343"/>
              </a:solidFill>
              <a:latin typeface="Roboto"/>
              <a:ea typeface="Roboto"/>
              <a:cs typeface="Roboto"/>
              <a:sym typeface="Roboto"/>
            </a:endParaRPr>
          </a:p>
        </p:txBody>
      </p:sp>
      <p:sp>
        <p:nvSpPr>
          <p:cNvPr id="2173" name="Google Shape;2173;p49"/>
          <p:cNvSpPr txBox="1"/>
          <p:nvPr/>
        </p:nvSpPr>
        <p:spPr>
          <a:xfrm>
            <a:off x="1831433" y="650998"/>
            <a:ext cx="424500" cy="210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434343"/>
                </a:solidFill>
                <a:latin typeface="Roboto"/>
                <a:ea typeface="Roboto"/>
                <a:cs typeface="Roboto"/>
                <a:sym typeface="Roboto"/>
              </a:rPr>
              <a:t>16</a:t>
            </a:r>
            <a:endParaRPr sz="1000">
              <a:solidFill>
                <a:srgbClr val="434343"/>
              </a:solidFill>
              <a:latin typeface="Roboto"/>
              <a:ea typeface="Roboto"/>
              <a:cs typeface="Roboto"/>
              <a:sym typeface="Roboto"/>
            </a:endParaRPr>
          </a:p>
        </p:txBody>
      </p:sp>
      <p:sp>
        <p:nvSpPr>
          <p:cNvPr id="2174" name="Google Shape;2174;p49"/>
          <p:cNvSpPr txBox="1"/>
          <p:nvPr/>
        </p:nvSpPr>
        <p:spPr>
          <a:xfrm>
            <a:off x="2048350" y="2224148"/>
            <a:ext cx="424500" cy="210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434343"/>
                </a:solidFill>
                <a:latin typeface="Roboto"/>
                <a:ea typeface="Roboto"/>
                <a:cs typeface="Roboto"/>
                <a:sym typeface="Roboto"/>
              </a:rPr>
              <a:t>32</a:t>
            </a:r>
            <a:endParaRPr sz="1000">
              <a:solidFill>
                <a:srgbClr val="434343"/>
              </a:solidFill>
              <a:latin typeface="Roboto"/>
              <a:ea typeface="Roboto"/>
              <a:cs typeface="Roboto"/>
              <a:sym typeface="Roboto"/>
            </a:endParaRPr>
          </a:p>
        </p:txBody>
      </p:sp>
      <p:sp>
        <p:nvSpPr>
          <p:cNvPr id="2175" name="Google Shape;2175;p49"/>
          <p:cNvSpPr txBox="1"/>
          <p:nvPr/>
        </p:nvSpPr>
        <p:spPr>
          <a:xfrm>
            <a:off x="2291200" y="2234723"/>
            <a:ext cx="424500" cy="210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434343"/>
                </a:solidFill>
                <a:latin typeface="Roboto"/>
                <a:ea typeface="Roboto"/>
                <a:cs typeface="Roboto"/>
                <a:sym typeface="Roboto"/>
              </a:rPr>
              <a:t>32</a:t>
            </a:r>
            <a:endParaRPr sz="1000">
              <a:solidFill>
                <a:srgbClr val="434343"/>
              </a:solidFill>
              <a:latin typeface="Roboto"/>
              <a:ea typeface="Roboto"/>
              <a:cs typeface="Roboto"/>
              <a:sym typeface="Roboto"/>
            </a:endParaRPr>
          </a:p>
        </p:txBody>
      </p:sp>
      <p:sp>
        <p:nvSpPr>
          <p:cNvPr id="2176" name="Google Shape;2176;p49"/>
          <p:cNvSpPr txBox="1"/>
          <p:nvPr/>
        </p:nvSpPr>
        <p:spPr>
          <a:xfrm>
            <a:off x="2574250" y="3090873"/>
            <a:ext cx="424500" cy="210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434343"/>
                </a:solidFill>
                <a:latin typeface="Roboto"/>
                <a:ea typeface="Roboto"/>
                <a:cs typeface="Roboto"/>
                <a:sym typeface="Roboto"/>
              </a:rPr>
              <a:t>64</a:t>
            </a:r>
            <a:endParaRPr sz="1000">
              <a:solidFill>
                <a:srgbClr val="434343"/>
              </a:solidFill>
              <a:latin typeface="Roboto"/>
              <a:ea typeface="Roboto"/>
              <a:cs typeface="Roboto"/>
              <a:sym typeface="Roboto"/>
            </a:endParaRPr>
          </a:p>
        </p:txBody>
      </p:sp>
      <p:sp>
        <p:nvSpPr>
          <p:cNvPr id="2177" name="Google Shape;2177;p49"/>
          <p:cNvSpPr txBox="1"/>
          <p:nvPr/>
        </p:nvSpPr>
        <p:spPr>
          <a:xfrm>
            <a:off x="3208025" y="3645627"/>
            <a:ext cx="424500" cy="210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434343"/>
                </a:solidFill>
                <a:latin typeface="Roboto"/>
                <a:ea typeface="Roboto"/>
                <a:cs typeface="Roboto"/>
                <a:sym typeface="Roboto"/>
              </a:rPr>
              <a:t>128</a:t>
            </a:r>
            <a:endParaRPr sz="1000">
              <a:solidFill>
                <a:srgbClr val="434343"/>
              </a:solidFill>
              <a:latin typeface="Roboto"/>
              <a:ea typeface="Roboto"/>
              <a:cs typeface="Roboto"/>
              <a:sym typeface="Roboto"/>
            </a:endParaRPr>
          </a:p>
        </p:txBody>
      </p:sp>
      <p:sp>
        <p:nvSpPr>
          <p:cNvPr id="2178" name="Google Shape;2178;p49"/>
          <p:cNvSpPr txBox="1"/>
          <p:nvPr/>
        </p:nvSpPr>
        <p:spPr>
          <a:xfrm>
            <a:off x="3558375" y="3646360"/>
            <a:ext cx="424500" cy="210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434343"/>
                </a:solidFill>
                <a:latin typeface="Roboto"/>
                <a:ea typeface="Roboto"/>
                <a:cs typeface="Roboto"/>
                <a:sym typeface="Roboto"/>
              </a:rPr>
              <a:t>128</a:t>
            </a:r>
            <a:endParaRPr sz="1000">
              <a:solidFill>
                <a:srgbClr val="434343"/>
              </a:solidFill>
              <a:latin typeface="Roboto"/>
              <a:ea typeface="Roboto"/>
              <a:cs typeface="Roboto"/>
              <a:sym typeface="Roboto"/>
            </a:endParaRPr>
          </a:p>
        </p:txBody>
      </p:sp>
      <p:sp>
        <p:nvSpPr>
          <p:cNvPr id="2179" name="Google Shape;2179;p49"/>
          <p:cNvSpPr txBox="1"/>
          <p:nvPr/>
        </p:nvSpPr>
        <p:spPr>
          <a:xfrm>
            <a:off x="3988873" y="4280886"/>
            <a:ext cx="424500" cy="210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434343"/>
                </a:solidFill>
                <a:latin typeface="Roboto"/>
                <a:ea typeface="Roboto"/>
                <a:cs typeface="Roboto"/>
                <a:sym typeface="Roboto"/>
              </a:rPr>
              <a:t>256</a:t>
            </a:r>
            <a:endParaRPr sz="1000">
              <a:solidFill>
                <a:srgbClr val="434343"/>
              </a:solidFill>
              <a:latin typeface="Roboto"/>
              <a:ea typeface="Roboto"/>
              <a:cs typeface="Roboto"/>
              <a:sym typeface="Roboto"/>
            </a:endParaRPr>
          </a:p>
        </p:txBody>
      </p:sp>
      <p:sp>
        <p:nvSpPr>
          <p:cNvPr id="2180" name="Google Shape;2180;p49"/>
          <p:cNvSpPr txBox="1"/>
          <p:nvPr/>
        </p:nvSpPr>
        <p:spPr>
          <a:xfrm>
            <a:off x="4447650" y="4289710"/>
            <a:ext cx="424500" cy="210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434343"/>
                </a:solidFill>
                <a:latin typeface="Roboto"/>
                <a:ea typeface="Roboto"/>
                <a:cs typeface="Roboto"/>
                <a:sym typeface="Roboto"/>
              </a:rPr>
              <a:t>256</a:t>
            </a:r>
            <a:endParaRPr sz="1000">
              <a:solidFill>
                <a:srgbClr val="434343"/>
              </a:solidFill>
              <a:latin typeface="Roboto"/>
              <a:ea typeface="Roboto"/>
              <a:cs typeface="Roboto"/>
              <a:sym typeface="Roboto"/>
            </a:endParaRPr>
          </a:p>
        </p:txBody>
      </p:sp>
      <p:sp>
        <p:nvSpPr>
          <p:cNvPr id="2181" name="Google Shape;2181;p49"/>
          <p:cNvSpPr txBox="1"/>
          <p:nvPr/>
        </p:nvSpPr>
        <p:spPr>
          <a:xfrm>
            <a:off x="4153240" y="3643365"/>
            <a:ext cx="779100" cy="210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434343"/>
                </a:solidFill>
                <a:latin typeface="Roboto"/>
                <a:ea typeface="Roboto"/>
                <a:cs typeface="Roboto"/>
                <a:sym typeface="Roboto"/>
              </a:rPr>
              <a:t>128+256</a:t>
            </a:r>
            <a:endParaRPr sz="1000">
              <a:solidFill>
                <a:srgbClr val="434343"/>
              </a:solidFill>
              <a:latin typeface="Roboto"/>
              <a:ea typeface="Roboto"/>
              <a:cs typeface="Roboto"/>
              <a:sym typeface="Roboto"/>
            </a:endParaRPr>
          </a:p>
        </p:txBody>
      </p:sp>
      <p:sp>
        <p:nvSpPr>
          <p:cNvPr id="2182" name="Google Shape;2182;p49"/>
          <p:cNvSpPr txBox="1"/>
          <p:nvPr/>
        </p:nvSpPr>
        <p:spPr>
          <a:xfrm>
            <a:off x="4868463" y="3643380"/>
            <a:ext cx="424500" cy="210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434343"/>
                </a:solidFill>
                <a:latin typeface="Roboto"/>
                <a:ea typeface="Roboto"/>
                <a:cs typeface="Roboto"/>
                <a:sym typeface="Roboto"/>
              </a:rPr>
              <a:t>128</a:t>
            </a:r>
            <a:endParaRPr sz="1000">
              <a:solidFill>
                <a:srgbClr val="434343"/>
              </a:solidFill>
              <a:latin typeface="Roboto"/>
              <a:ea typeface="Roboto"/>
              <a:cs typeface="Roboto"/>
              <a:sym typeface="Roboto"/>
            </a:endParaRPr>
          </a:p>
        </p:txBody>
      </p:sp>
      <p:sp>
        <p:nvSpPr>
          <p:cNvPr id="2183" name="Google Shape;2183;p49"/>
          <p:cNvSpPr txBox="1"/>
          <p:nvPr/>
        </p:nvSpPr>
        <p:spPr>
          <a:xfrm>
            <a:off x="7257748" y="651010"/>
            <a:ext cx="424500" cy="210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434343"/>
                </a:solidFill>
                <a:latin typeface="Roboto"/>
                <a:ea typeface="Roboto"/>
                <a:cs typeface="Roboto"/>
                <a:sym typeface="Roboto"/>
              </a:rPr>
              <a:t>1</a:t>
            </a:r>
            <a:endParaRPr sz="1000">
              <a:solidFill>
                <a:srgbClr val="434343"/>
              </a:solidFill>
              <a:latin typeface="Roboto"/>
              <a:ea typeface="Roboto"/>
              <a:cs typeface="Roboto"/>
              <a:sym typeface="Roboto"/>
            </a:endParaRPr>
          </a:p>
        </p:txBody>
      </p:sp>
      <p:sp>
        <p:nvSpPr>
          <p:cNvPr id="2184" name="Google Shape;2184;p49"/>
          <p:cNvSpPr txBox="1"/>
          <p:nvPr/>
        </p:nvSpPr>
        <p:spPr>
          <a:xfrm>
            <a:off x="5038850" y="3120165"/>
            <a:ext cx="616800" cy="210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434343"/>
                </a:solidFill>
                <a:latin typeface="Roboto"/>
                <a:ea typeface="Roboto"/>
                <a:cs typeface="Roboto"/>
                <a:sym typeface="Roboto"/>
              </a:rPr>
              <a:t>64+128</a:t>
            </a:r>
            <a:endParaRPr sz="1000">
              <a:solidFill>
                <a:srgbClr val="434343"/>
              </a:solidFill>
              <a:latin typeface="Roboto"/>
              <a:ea typeface="Roboto"/>
              <a:cs typeface="Roboto"/>
              <a:sym typeface="Roboto"/>
            </a:endParaRPr>
          </a:p>
        </p:txBody>
      </p:sp>
      <p:sp>
        <p:nvSpPr>
          <p:cNvPr id="2185" name="Google Shape;2185;p49"/>
          <p:cNvSpPr txBox="1"/>
          <p:nvPr/>
        </p:nvSpPr>
        <p:spPr>
          <a:xfrm>
            <a:off x="5573718" y="3123268"/>
            <a:ext cx="424500" cy="210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434343"/>
                </a:solidFill>
                <a:latin typeface="Roboto"/>
                <a:ea typeface="Roboto"/>
                <a:cs typeface="Roboto"/>
                <a:sym typeface="Roboto"/>
              </a:rPr>
              <a:t>64</a:t>
            </a:r>
            <a:endParaRPr sz="1000">
              <a:solidFill>
                <a:srgbClr val="434343"/>
              </a:solidFill>
              <a:latin typeface="Roboto"/>
              <a:ea typeface="Roboto"/>
              <a:cs typeface="Roboto"/>
              <a:sym typeface="Roboto"/>
            </a:endParaRPr>
          </a:p>
        </p:txBody>
      </p:sp>
      <p:sp>
        <p:nvSpPr>
          <p:cNvPr id="2186" name="Google Shape;2186;p49"/>
          <p:cNvSpPr txBox="1"/>
          <p:nvPr/>
        </p:nvSpPr>
        <p:spPr>
          <a:xfrm>
            <a:off x="5801933" y="2238145"/>
            <a:ext cx="561600" cy="210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434343"/>
                </a:solidFill>
                <a:latin typeface="Roboto"/>
                <a:ea typeface="Roboto"/>
                <a:cs typeface="Roboto"/>
                <a:sym typeface="Roboto"/>
              </a:rPr>
              <a:t>32+64</a:t>
            </a:r>
            <a:endParaRPr sz="1000">
              <a:solidFill>
                <a:srgbClr val="434343"/>
              </a:solidFill>
              <a:latin typeface="Roboto"/>
              <a:ea typeface="Roboto"/>
              <a:cs typeface="Roboto"/>
              <a:sym typeface="Roboto"/>
            </a:endParaRPr>
          </a:p>
        </p:txBody>
      </p:sp>
      <p:sp>
        <p:nvSpPr>
          <p:cNvPr id="2187" name="Google Shape;2187;p49"/>
          <p:cNvSpPr txBox="1"/>
          <p:nvPr/>
        </p:nvSpPr>
        <p:spPr>
          <a:xfrm>
            <a:off x="6198376" y="2234755"/>
            <a:ext cx="561600" cy="210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434343"/>
                </a:solidFill>
                <a:latin typeface="Roboto"/>
                <a:ea typeface="Roboto"/>
                <a:cs typeface="Roboto"/>
                <a:sym typeface="Roboto"/>
              </a:rPr>
              <a:t>32</a:t>
            </a:r>
            <a:endParaRPr sz="1000">
              <a:solidFill>
                <a:srgbClr val="434343"/>
              </a:solidFill>
              <a:latin typeface="Roboto"/>
              <a:ea typeface="Roboto"/>
              <a:cs typeface="Roboto"/>
              <a:sym typeface="Roboto"/>
            </a:endParaRPr>
          </a:p>
        </p:txBody>
      </p:sp>
      <p:sp>
        <p:nvSpPr>
          <p:cNvPr id="2188" name="Google Shape;2188;p49"/>
          <p:cNvSpPr txBox="1"/>
          <p:nvPr/>
        </p:nvSpPr>
        <p:spPr>
          <a:xfrm>
            <a:off x="6414733" y="642902"/>
            <a:ext cx="561600" cy="210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434343"/>
                </a:solidFill>
                <a:latin typeface="Roboto"/>
                <a:ea typeface="Roboto"/>
                <a:cs typeface="Roboto"/>
                <a:sym typeface="Roboto"/>
              </a:rPr>
              <a:t>16+32</a:t>
            </a:r>
            <a:endParaRPr sz="1000">
              <a:solidFill>
                <a:srgbClr val="434343"/>
              </a:solidFill>
              <a:latin typeface="Roboto"/>
              <a:ea typeface="Roboto"/>
              <a:cs typeface="Roboto"/>
              <a:sym typeface="Roboto"/>
            </a:endParaRPr>
          </a:p>
        </p:txBody>
      </p:sp>
      <p:sp>
        <p:nvSpPr>
          <p:cNvPr id="2189" name="Google Shape;2189;p49"/>
          <p:cNvSpPr txBox="1"/>
          <p:nvPr/>
        </p:nvSpPr>
        <p:spPr>
          <a:xfrm>
            <a:off x="6774770" y="642913"/>
            <a:ext cx="424500" cy="210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434343"/>
                </a:solidFill>
                <a:latin typeface="Roboto"/>
                <a:ea typeface="Roboto"/>
                <a:cs typeface="Roboto"/>
                <a:sym typeface="Roboto"/>
              </a:rPr>
              <a:t>16</a:t>
            </a:r>
            <a:endParaRPr sz="1000">
              <a:solidFill>
                <a:srgbClr val="434343"/>
              </a:solidFill>
              <a:latin typeface="Roboto"/>
              <a:ea typeface="Roboto"/>
              <a:cs typeface="Roboto"/>
              <a:sym typeface="Roboto"/>
            </a:endParaRPr>
          </a:p>
        </p:txBody>
      </p:sp>
      <p:sp>
        <p:nvSpPr>
          <p:cNvPr id="2190" name="Google Shape;2190;p49"/>
          <p:cNvSpPr txBox="1"/>
          <p:nvPr/>
        </p:nvSpPr>
        <p:spPr>
          <a:xfrm>
            <a:off x="7009000" y="650995"/>
            <a:ext cx="424500" cy="210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434343"/>
                </a:solidFill>
                <a:latin typeface="Roboto"/>
                <a:ea typeface="Roboto"/>
                <a:cs typeface="Roboto"/>
                <a:sym typeface="Roboto"/>
              </a:rPr>
              <a:t>16</a:t>
            </a:r>
            <a:endParaRPr sz="1000">
              <a:solidFill>
                <a:srgbClr val="434343"/>
              </a:solidFill>
              <a:latin typeface="Roboto"/>
              <a:ea typeface="Roboto"/>
              <a:cs typeface="Roboto"/>
              <a:sym typeface="Roboto"/>
            </a:endParaRPr>
          </a:p>
        </p:txBody>
      </p:sp>
      <p:sp>
        <p:nvSpPr>
          <p:cNvPr id="2191" name="Google Shape;2191;p49"/>
          <p:cNvSpPr/>
          <p:nvPr/>
        </p:nvSpPr>
        <p:spPr>
          <a:xfrm>
            <a:off x="2596838" y="856813"/>
            <a:ext cx="3477000" cy="615900"/>
          </a:xfrm>
          <a:prstGeom prst="rect">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 name="Google Shape;2192;p49"/>
          <p:cNvSpPr/>
          <p:nvPr/>
        </p:nvSpPr>
        <p:spPr>
          <a:xfrm>
            <a:off x="2674455" y="924439"/>
            <a:ext cx="99300" cy="69600"/>
          </a:xfrm>
          <a:prstGeom prst="chevron">
            <a:avLst>
              <a:gd name="adj" fmla="val 50000"/>
            </a:avLst>
          </a:prstGeom>
          <a:solidFill>
            <a:srgbClr val="DE541E"/>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 name="Google Shape;2193;p49"/>
          <p:cNvSpPr/>
          <p:nvPr/>
        </p:nvSpPr>
        <p:spPr>
          <a:xfrm rot="5400000">
            <a:off x="2674474" y="1112709"/>
            <a:ext cx="99300" cy="69600"/>
          </a:xfrm>
          <a:prstGeom prst="chevron">
            <a:avLst>
              <a:gd name="adj" fmla="val 50000"/>
            </a:avLst>
          </a:prstGeom>
          <a:solidFill>
            <a:srgbClr val="F1C23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194" name="Google Shape;2194;p49"/>
          <p:cNvCxnSpPr/>
          <p:nvPr/>
        </p:nvCxnSpPr>
        <p:spPr>
          <a:xfrm rot="10800000" flipH="1">
            <a:off x="3855642" y="1163250"/>
            <a:ext cx="304800" cy="3000"/>
          </a:xfrm>
          <a:prstGeom prst="straightConnector1">
            <a:avLst/>
          </a:prstGeom>
          <a:noFill/>
          <a:ln w="19050" cap="flat" cmpd="sng">
            <a:solidFill>
              <a:srgbClr val="980000"/>
            </a:solidFill>
            <a:prstDash val="solid"/>
            <a:round/>
            <a:headEnd type="none" w="med" len="med"/>
            <a:tailEnd type="triangle" w="med" len="med"/>
          </a:ln>
        </p:spPr>
      </p:cxnSp>
      <p:sp>
        <p:nvSpPr>
          <p:cNvPr id="2195" name="Google Shape;2195;p49"/>
          <p:cNvSpPr/>
          <p:nvPr/>
        </p:nvSpPr>
        <p:spPr>
          <a:xfrm>
            <a:off x="4068738" y="1304189"/>
            <a:ext cx="99300" cy="124800"/>
          </a:xfrm>
          <a:prstGeom prst="rect">
            <a:avLst/>
          </a:prstGeom>
          <a:solidFill>
            <a:srgbClr val="FFFF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 name="Google Shape;2196;p49"/>
          <p:cNvSpPr/>
          <p:nvPr/>
        </p:nvSpPr>
        <p:spPr>
          <a:xfrm>
            <a:off x="4047544" y="924439"/>
            <a:ext cx="99300" cy="69600"/>
          </a:xfrm>
          <a:prstGeom prst="chevron">
            <a:avLst>
              <a:gd name="adj" fmla="val 50000"/>
            </a:avLst>
          </a:prstGeom>
          <a:solidFill>
            <a:srgbClr val="93C47D"/>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 name="Google Shape;2197;p49"/>
          <p:cNvSpPr/>
          <p:nvPr/>
        </p:nvSpPr>
        <p:spPr>
          <a:xfrm rot="5400000" flipH="1">
            <a:off x="2674454" y="1315843"/>
            <a:ext cx="99300" cy="69600"/>
          </a:xfrm>
          <a:prstGeom prst="chevron">
            <a:avLst>
              <a:gd name="adj" fmla="val 50000"/>
            </a:avLst>
          </a:prstGeom>
          <a:solidFill>
            <a:srgbClr val="F1C23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8" name="Google Shape;2198;p49"/>
          <p:cNvSpPr/>
          <p:nvPr/>
        </p:nvSpPr>
        <p:spPr>
          <a:xfrm>
            <a:off x="1923284" y="2154548"/>
            <a:ext cx="69600" cy="69600"/>
          </a:xfrm>
          <a:prstGeom prst="rect">
            <a:avLst/>
          </a:prstGeom>
          <a:solidFill>
            <a:srgbClr val="9900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 name="Google Shape;2199;p49"/>
          <p:cNvSpPr/>
          <p:nvPr/>
        </p:nvSpPr>
        <p:spPr>
          <a:xfrm>
            <a:off x="2349709" y="3050573"/>
            <a:ext cx="69600" cy="69600"/>
          </a:xfrm>
          <a:prstGeom prst="rect">
            <a:avLst/>
          </a:prstGeom>
          <a:solidFill>
            <a:srgbClr val="9900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 name="Google Shape;2200;p49"/>
          <p:cNvSpPr/>
          <p:nvPr/>
        </p:nvSpPr>
        <p:spPr>
          <a:xfrm>
            <a:off x="2907559" y="3576748"/>
            <a:ext cx="69600" cy="69600"/>
          </a:xfrm>
          <a:prstGeom prst="rect">
            <a:avLst/>
          </a:prstGeom>
          <a:solidFill>
            <a:srgbClr val="3D85C6"/>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 name="Google Shape;2201;p49"/>
          <p:cNvSpPr/>
          <p:nvPr/>
        </p:nvSpPr>
        <p:spPr>
          <a:xfrm>
            <a:off x="4390734" y="4351523"/>
            <a:ext cx="69600" cy="69600"/>
          </a:xfrm>
          <a:prstGeom prst="rect">
            <a:avLst/>
          </a:prstGeom>
          <a:solidFill>
            <a:srgbClr val="00FF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2" name="Google Shape;2202;p49"/>
          <p:cNvSpPr/>
          <p:nvPr/>
        </p:nvSpPr>
        <p:spPr>
          <a:xfrm>
            <a:off x="6578459" y="3050573"/>
            <a:ext cx="69600" cy="69600"/>
          </a:xfrm>
          <a:prstGeom prst="rect">
            <a:avLst/>
          </a:prstGeom>
          <a:solidFill>
            <a:srgbClr val="9900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 name="Google Shape;2203;p49"/>
          <p:cNvSpPr/>
          <p:nvPr/>
        </p:nvSpPr>
        <p:spPr>
          <a:xfrm>
            <a:off x="7315509" y="2154548"/>
            <a:ext cx="69600" cy="69600"/>
          </a:xfrm>
          <a:prstGeom prst="rect">
            <a:avLst/>
          </a:prstGeom>
          <a:solidFill>
            <a:srgbClr val="9900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 name="Google Shape;2204;p49"/>
          <p:cNvSpPr/>
          <p:nvPr/>
        </p:nvSpPr>
        <p:spPr>
          <a:xfrm>
            <a:off x="5943246" y="3576748"/>
            <a:ext cx="69600" cy="69600"/>
          </a:xfrm>
          <a:prstGeom prst="rect">
            <a:avLst/>
          </a:prstGeom>
          <a:solidFill>
            <a:srgbClr val="3D85C6"/>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 name="Google Shape;2205;p49"/>
          <p:cNvSpPr/>
          <p:nvPr/>
        </p:nvSpPr>
        <p:spPr>
          <a:xfrm>
            <a:off x="5225496" y="4008523"/>
            <a:ext cx="69600" cy="69600"/>
          </a:xfrm>
          <a:prstGeom prst="rect">
            <a:avLst/>
          </a:prstGeom>
          <a:solidFill>
            <a:srgbClr val="3D85C6"/>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 name="Google Shape;2206;p49"/>
          <p:cNvSpPr/>
          <p:nvPr/>
        </p:nvSpPr>
        <p:spPr>
          <a:xfrm>
            <a:off x="3547359" y="4008523"/>
            <a:ext cx="69600" cy="69600"/>
          </a:xfrm>
          <a:prstGeom prst="rect">
            <a:avLst/>
          </a:prstGeom>
          <a:solidFill>
            <a:srgbClr val="3D85C6"/>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 name="Google Shape;2207;p49"/>
          <p:cNvSpPr/>
          <p:nvPr/>
        </p:nvSpPr>
        <p:spPr>
          <a:xfrm>
            <a:off x="5132959" y="944236"/>
            <a:ext cx="69600" cy="69600"/>
          </a:xfrm>
          <a:prstGeom prst="rect">
            <a:avLst/>
          </a:prstGeom>
          <a:solidFill>
            <a:srgbClr val="9900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 name="Google Shape;2208;p49"/>
          <p:cNvSpPr/>
          <p:nvPr/>
        </p:nvSpPr>
        <p:spPr>
          <a:xfrm>
            <a:off x="5132959" y="1129961"/>
            <a:ext cx="69600" cy="69600"/>
          </a:xfrm>
          <a:prstGeom prst="rect">
            <a:avLst/>
          </a:prstGeom>
          <a:solidFill>
            <a:srgbClr val="3D85C6"/>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 name="Google Shape;2209;p49"/>
          <p:cNvSpPr/>
          <p:nvPr/>
        </p:nvSpPr>
        <p:spPr>
          <a:xfrm>
            <a:off x="5132959" y="1315848"/>
            <a:ext cx="69600" cy="69600"/>
          </a:xfrm>
          <a:prstGeom prst="rect">
            <a:avLst/>
          </a:prstGeom>
          <a:solidFill>
            <a:srgbClr val="00FF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 name="Google Shape;2210;p49"/>
          <p:cNvSpPr txBox="1"/>
          <p:nvPr/>
        </p:nvSpPr>
        <p:spPr>
          <a:xfrm>
            <a:off x="2623563" y="853800"/>
            <a:ext cx="1261500" cy="210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434343"/>
                </a:solidFill>
                <a:latin typeface="Roboto"/>
                <a:ea typeface="Roboto"/>
                <a:cs typeface="Roboto"/>
                <a:sym typeface="Roboto"/>
              </a:rPr>
              <a:t>Convolution 3x3</a:t>
            </a:r>
            <a:endParaRPr sz="1000">
              <a:solidFill>
                <a:srgbClr val="434343"/>
              </a:solidFill>
              <a:latin typeface="Roboto"/>
              <a:ea typeface="Roboto"/>
              <a:cs typeface="Roboto"/>
              <a:sym typeface="Roboto"/>
            </a:endParaRPr>
          </a:p>
        </p:txBody>
      </p:sp>
      <p:sp>
        <p:nvSpPr>
          <p:cNvPr id="2211" name="Google Shape;2211;p49"/>
          <p:cNvSpPr txBox="1"/>
          <p:nvPr/>
        </p:nvSpPr>
        <p:spPr>
          <a:xfrm>
            <a:off x="2623563" y="1040375"/>
            <a:ext cx="1261500" cy="210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434343"/>
                </a:solidFill>
                <a:latin typeface="Roboto"/>
                <a:ea typeface="Roboto"/>
                <a:cs typeface="Roboto"/>
                <a:sym typeface="Roboto"/>
              </a:rPr>
              <a:t>Max Pooling 2x2</a:t>
            </a:r>
            <a:endParaRPr sz="1000">
              <a:solidFill>
                <a:srgbClr val="434343"/>
              </a:solidFill>
              <a:latin typeface="Roboto"/>
              <a:ea typeface="Roboto"/>
              <a:cs typeface="Roboto"/>
              <a:sym typeface="Roboto"/>
            </a:endParaRPr>
          </a:p>
        </p:txBody>
      </p:sp>
      <p:sp>
        <p:nvSpPr>
          <p:cNvPr id="2212" name="Google Shape;2212;p49"/>
          <p:cNvSpPr txBox="1"/>
          <p:nvPr/>
        </p:nvSpPr>
        <p:spPr>
          <a:xfrm>
            <a:off x="4017310" y="853800"/>
            <a:ext cx="1261500" cy="210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434343"/>
                </a:solidFill>
                <a:latin typeface="Roboto"/>
                <a:ea typeface="Roboto"/>
                <a:cs typeface="Roboto"/>
                <a:sym typeface="Roboto"/>
              </a:rPr>
              <a:t>Convolution 1x1</a:t>
            </a:r>
            <a:endParaRPr sz="1000">
              <a:solidFill>
                <a:srgbClr val="434343"/>
              </a:solidFill>
              <a:latin typeface="Roboto"/>
              <a:ea typeface="Roboto"/>
              <a:cs typeface="Roboto"/>
              <a:sym typeface="Roboto"/>
            </a:endParaRPr>
          </a:p>
        </p:txBody>
      </p:sp>
      <p:sp>
        <p:nvSpPr>
          <p:cNvPr id="2213" name="Google Shape;2213;p49"/>
          <p:cNvSpPr txBox="1"/>
          <p:nvPr/>
        </p:nvSpPr>
        <p:spPr>
          <a:xfrm>
            <a:off x="4022764" y="1059325"/>
            <a:ext cx="1261500" cy="210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434343"/>
                </a:solidFill>
                <a:latin typeface="Roboto"/>
                <a:ea typeface="Roboto"/>
                <a:cs typeface="Roboto"/>
                <a:sym typeface="Roboto"/>
              </a:rPr>
              <a:t>Skip connection</a:t>
            </a:r>
            <a:endParaRPr sz="1000">
              <a:solidFill>
                <a:srgbClr val="434343"/>
              </a:solidFill>
              <a:latin typeface="Roboto"/>
              <a:ea typeface="Roboto"/>
              <a:cs typeface="Roboto"/>
              <a:sym typeface="Roboto"/>
            </a:endParaRPr>
          </a:p>
        </p:txBody>
      </p:sp>
      <p:sp>
        <p:nvSpPr>
          <p:cNvPr id="2214" name="Google Shape;2214;p49"/>
          <p:cNvSpPr txBox="1"/>
          <p:nvPr/>
        </p:nvSpPr>
        <p:spPr>
          <a:xfrm>
            <a:off x="2623563" y="1261150"/>
            <a:ext cx="1261500" cy="210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434343"/>
                </a:solidFill>
                <a:latin typeface="Roboto"/>
                <a:ea typeface="Roboto"/>
                <a:cs typeface="Roboto"/>
                <a:sym typeface="Roboto"/>
              </a:rPr>
              <a:t>Up Sampling 2x2</a:t>
            </a:r>
            <a:endParaRPr sz="1000">
              <a:solidFill>
                <a:srgbClr val="434343"/>
              </a:solidFill>
              <a:latin typeface="Roboto"/>
              <a:ea typeface="Roboto"/>
              <a:cs typeface="Roboto"/>
              <a:sym typeface="Roboto"/>
            </a:endParaRPr>
          </a:p>
        </p:txBody>
      </p:sp>
      <p:sp>
        <p:nvSpPr>
          <p:cNvPr id="2215" name="Google Shape;2215;p49"/>
          <p:cNvSpPr txBox="1"/>
          <p:nvPr/>
        </p:nvSpPr>
        <p:spPr>
          <a:xfrm>
            <a:off x="3946194" y="1258537"/>
            <a:ext cx="1261500" cy="210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434343"/>
                </a:solidFill>
                <a:latin typeface="Roboto"/>
                <a:ea typeface="Roboto"/>
                <a:cs typeface="Roboto"/>
                <a:sym typeface="Roboto"/>
              </a:rPr>
              <a:t>Block copied</a:t>
            </a:r>
            <a:endParaRPr sz="1000">
              <a:solidFill>
                <a:srgbClr val="434343"/>
              </a:solidFill>
              <a:latin typeface="Roboto"/>
              <a:ea typeface="Roboto"/>
              <a:cs typeface="Roboto"/>
              <a:sym typeface="Roboto"/>
            </a:endParaRPr>
          </a:p>
        </p:txBody>
      </p:sp>
      <p:sp>
        <p:nvSpPr>
          <p:cNvPr id="2216" name="Google Shape;2216;p49"/>
          <p:cNvSpPr txBox="1"/>
          <p:nvPr/>
        </p:nvSpPr>
        <p:spPr>
          <a:xfrm>
            <a:off x="5197181" y="873450"/>
            <a:ext cx="849000" cy="210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434343"/>
                </a:solidFill>
                <a:latin typeface="Roboto"/>
                <a:ea typeface="Roboto"/>
                <a:cs typeface="Roboto"/>
                <a:sym typeface="Roboto"/>
              </a:rPr>
              <a:t>Dropout 0.1</a:t>
            </a:r>
            <a:endParaRPr sz="1000">
              <a:solidFill>
                <a:srgbClr val="434343"/>
              </a:solidFill>
              <a:latin typeface="Roboto"/>
              <a:ea typeface="Roboto"/>
              <a:cs typeface="Roboto"/>
              <a:sym typeface="Roboto"/>
            </a:endParaRPr>
          </a:p>
        </p:txBody>
      </p:sp>
      <p:sp>
        <p:nvSpPr>
          <p:cNvPr id="2217" name="Google Shape;2217;p49"/>
          <p:cNvSpPr txBox="1"/>
          <p:nvPr/>
        </p:nvSpPr>
        <p:spPr>
          <a:xfrm>
            <a:off x="5199553" y="1059412"/>
            <a:ext cx="849000" cy="210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434343"/>
                </a:solidFill>
                <a:latin typeface="Roboto"/>
                <a:ea typeface="Roboto"/>
                <a:cs typeface="Roboto"/>
                <a:sym typeface="Roboto"/>
              </a:rPr>
              <a:t>Dropout 0.2</a:t>
            </a:r>
            <a:endParaRPr sz="1000">
              <a:solidFill>
                <a:srgbClr val="434343"/>
              </a:solidFill>
              <a:latin typeface="Roboto"/>
              <a:ea typeface="Roboto"/>
              <a:cs typeface="Roboto"/>
              <a:sym typeface="Roboto"/>
            </a:endParaRPr>
          </a:p>
        </p:txBody>
      </p:sp>
      <p:sp>
        <p:nvSpPr>
          <p:cNvPr id="2218" name="Google Shape;2218;p49"/>
          <p:cNvSpPr txBox="1"/>
          <p:nvPr/>
        </p:nvSpPr>
        <p:spPr>
          <a:xfrm>
            <a:off x="5199577" y="1245195"/>
            <a:ext cx="849000" cy="210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434343"/>
                </a:solidFill>
                <a:latin typeface="Roboto"/>
                <a:ea typeface="Roboto"/>
                <a:cs typeface="Roboto"/>
                <a:sym typeface="Roboto"/>
              </a:rPr>
              <a:t>Dropout 0.3</a:t>
            </a:r>
            <a:endParaRPr sz="1000">
              <a:solidFill>
                <a:srgbClr val="434343"/>
              </a:solidFill>
              <a:latin typeface="Roboto"/>
              <a:ea typeface="Roboto"/>
              <a:cs typeface="Roboto"/>
              <a:sym typeface="Roboto"/>
            </a:endParaRPr>
          </a:p>
        </p:txBody>
      </p:sp>
      <p:sp>
        <p:nvSpPr>
          <p:cNvPr id="2219" name="Google Shape;2219;p49"/>
          <p:cNvSpPr/>
          <p:nvPr/>
        </p:nvSpPr>
        <p:spPr>
          <a:xfrm>
            <a:off x="534488" y="1036175"/>
            <a:ext cx="780300" cy="780300"/>
          </a:xfrm>
          <a:prstGeom prst="rect">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0" name="Google Shape;2220;p49"/>
          <p:cNvSpPr/>
          <p:nvPr/>
        </p:nvSpPr>
        <p:spPr>
          <a:xfrm>
            <a:off x="610688" y="1112375"/>
            <a:ext cx="780300" cy="780300"/>
          </a:xfrm>
          <a:prstGeom prst="rect">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 name="Google Shape;2221;p49"/>
          <p:cNvSpPr/>
          <p:nvPr/>
        </p:nvSpPr>
        <p:spPr>
          <a:xfrm>
            <a:off x="686888" y="1188575"/>
            <a:ext cx="780300" cy="780300"/>
          </a:xfrm>
          <a:prstGeom prst="rect">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 name="Google Shape;2222;p49"/>
          <p:cNvSpPr/>
          <p:nvPr/>
        </p:nvSpPr>
        <p:spPr>
          <a:xfrm>
            <a:off x="763088" y="1264775"/>
            <a:ext cx="780300" cy="780300"/>
          </a:xfrm>
          <a:prstGeom prst="rect">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 name="Google Shape;2223;p49"/>
          <p:cNvSpPr/>
          <p:nvPr/>
        </p:nvSpPr>
        <p:spPr>
          <a:xfrm>
            <a:off x="7600613" y="998075"/>
            <a:ext cx="780300" cy="780300"/>
          </a:xfrm>
          <a:prstGeom prst="rect">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 name="Google Shape;2224;p49"/>
          <p:cNvSpPr/>
          <p:nvPr/>
        </p:nvSpPr>
        <p:spPr>
          <a:xfrm>
            <a:off x="7676813" y="1074275"/>
            <a:ext cx="780300" cy="780300"/>
          </a:xfrm>
          <a:prstGeom prst="rect">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 name="Google Shape;2225;p49"/>
          <p:cNvSpPr/>
          <p:nvPr/>
        </p:nvSpPr>
        <p:spPr>
          <a:xfrm>
            <a:off x="7753013" y="1150475"/>
            <a:ext cx="780300" cy="780300"/>
          </a:xfrm>
          <a:prstGeom prst="rect">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 name="Google Shape;2226;p49"/>
          <p:cNvSpPr/>
          <p:nvPr/>
        </p:nvSpPr>
        <p:spPr>
          <a:xfrm>
            <a:off x="7829213" y="1226675"/>
            <a:ext cx="780300" cy="780300"/>
          </a:xfrm>
          <a:prstGeom prst="rect">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2230"/>
        <p:cNvGrpSpPr/>
        <p:nvPr/>
      </p:nvGrpSpPr>
      <p:grpSpPr>
        <a:xfrm>
          <a:off x="0" y="0"/>
          <a:ext cx="0" cy="0"/>
          <a:chOff x="0" y="0"/>
          <a:chExt cx="0" cy="0"/>
        </a:xfrm>
      </p:grpSpPr>
      <p:sp>
        <p:nvSpPr>
          <p:cNvPr id="2231" name="Google Shape;2231;p50"/>
          <p:cNvSpPr/>
          <p:nvPr/>
        </p:nvSpPr>
        <p:spPr>
          <a:xfrm>
            <a:off x="3291825" y="357575"/>
            <a:ext cx="3415500" cy="536400"/>
          </a:xfrm>
          <a:prstGeom prst="roundRect">
            <a:avLst>
              <a:gd name="adj" fmla="val 7149"/>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sz="1200"/>
              <a:t>InputLayer</a:t>
            </a:r>
            <a:endParaRPr sz="1200"/>
          </a:p>
        </p:txBody>
      </p:sp>
      <p:cxnSp>
        <p:nvCxnSpPr>
          <p:cNvPr id="2232" name="Google Shape;2232;p50"/>
          <p:cNvCxnSpPr/>
          <p:nvPr/>
        </p:nvCxnSpPr>
        <p:spPr>
          <a:xfrm>
            <a:off x="4269572" y="357575"/>
            <a:ext cx="0" cy="534000"/>
          </a:xfrm>
          <a:prstGeom prst="straightConnector1">
            <a:avLst/>
          </a:prstGeom>
          <a:noFill/>
          <a:ln w="9525" cap="flat" cmpd="sng">
            <a:solidFill>
              <a:schemeClr val="dk2"/>
            </a:solidFill>
            <a:prstDash val="solid"/>
            <a:round/>
            <a:headEnd type="none" w="med" len="med"/>
            <a:tailEnd type="none" w="med" len="med"/>
          </a:ln>
        </p:spPr>
      </p:cxnSp>
      <p:sp>
        <p:nvSpPr>
          <p:cNvPr id="2233" name="Google Shape;2233;p50"/>
          <p:cNvSpPr txBox="1"/>
          <p:nvPr/>
        </p:nvSpPr>
        <p:spPr>
          <a:xfrm>
            <a:off x="4331275" y="296150"/>
            <a:ext cx="653400" cy="339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a:t>Input:</a:t>
            </a:r>
            <a:endParaRPr sz="1200"/>
          </a:p>
        </p:txBody>
      </p:sp>
      <p:sp>
        <p:nvSpPr>
          <p:cNvPr id="2234" name="Google Shape;2234;p50"/>
          <p:cNvSpPr txBox="1"/>
          <p:nvPr/>
        </p:nvSpPr>
        <p:spPr>
          <a:xfrm>
            <a:off x="4259033" y="563750"/>
            <a:ext cx="693000" cy="339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a:t>Output:</a:t>
            </a:r>
            <a:endParaRPr sz="1200"/>
          </a:p>
        </p:txBody>
      </p:sp>
      <p:cxnSp>
        <p:nvCxnSpPr>
          <p:cNvPr id="2235" name="Google Shape;2235;p50"/>
          <p:cNvCxnSpPr/>
          <p:nvPr/>
        </p:nvCxnSpPr>
        <p:spPr>
          <a:xfrm>
            <a:off x="4924745" y="357575"/>
            <a:ext cx="0" cy="534000"/>
          </a:xfrm>
          <a:prstGeom prst="straightConnector1">
            <a:avLst/>
          </a:prstGeom>
          <a:noFill/>
          <a:ln w="9525" cap="flat" cmpd="sng">
            <a:solidFill>
              <a:schemeClr val="dk2"/>
            </a:solidFill>
            <a:prstDash val="solid"/>
            <a:round/>
            <a:headEnd type="none" w="med" len="med"/>
            <a:tailEnd type="none" w="med" len="med"/>
          </a:ln>
        </p:spPr>
      </p:cxnSp>
      <p:cxnSp>
        <p:nvCxnSpPr>
          <p:cNvPr id="2236" name="Google Shape;2236;p50"/>
          <p:cNvCxnSpPr>
            <a:endCxn id="2231" idx="3"/>
          </p:cNvCxnSpPr>
          <p:nvPr/>
        </p:nvCxnSpPr>
        <p:spPr>
          <a:xfrm>
            <a:off x="4269825" y="624575"/>
            <a:ext cx="2437500" cy="1200"/>
          </a:xfrm>
          <a:prstGeom prst="straightConnector1">
            <a:avLst/>
          </a:prstGeom>
          <a:noFill/>
          <a:ln w="9525" cap="flat" cmpd="sng">
            <a:solidFill>
              <a:schemeClr val="dk2"/>
            </a:solidFill>
            <a:prstDash val="solid"/>
            <a:round/>
            <a:headEnd type="none" w="med" len="med"/>
            <a:tailEnd type="none" w="med" len="med"/>
          </a:ln>
        </p:spPr>
      </p:cxnSp>
      <p:sp>
        <p:nvSpPr>
          <p:cNvPr id="2237" name="Google Shape;2237;p50"/>
          <p:cNvSpPr txBox="1"/>
          <p:nvPr/>
        </p:nvSpPr>
        <p:spPr>
          <a:xfrm>
            <a:off x="5013706" y="308765"/>
            <a:ext cx="1818900" cy="356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a:t>(None, size, size, 3)</a:t>
            </a:r>
            <a:endParaRPr sz="1200"/>
          </a:p>
        </p:txBody>
      </p:sp>
      <p:sp>
        <p:nvSpPr>
          <p:cNvPr id="2238" name="Google Shape;2238;p50"/>
          <p:cNvSpPr txBox="1"/>
          <p:nvPr/>
        </p:nvSpPr>
        <p:spPr>
          <a:xfrm>
            <a:off x="5013701" y="577613"/>
            <a:ext cx="1818900" cy="356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a:t>(None, size, size, 3)</a:t>
            </a:r>
            <a:endParaRPr sz="1200"/>
          </a:p>
        </p:txBody>
      </p:sp>
      <p:sp>
        <p:nvSpPr>
          <p:cNvPr id="2239" name="Google Shape;2239;p50"/>
          <p:cNvSpPr/>
          <p:nvPr/>
        </p:nvSpPr>
        <p:spPr>
          <a:xfrm>
            <a:off x="4046475" y="1127266"/>
            <a:ext cx="1906200" cy="403800"/>
          </a:xfrm>
          <a:prstGeom prst="roundRect">
            <a:avLst>
              <a:gd name="adj" fmla="val 7149"/>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t>Inception-v3 architecture</a:t>
            </a:r>
            <a:endParaRPr sz="1200"/>
          </a:p>
        </p:txBody>
      </p:sp>
      <p:sp>
        <p:nvSpPr>
          <p:cNvPr id="2240" name="Google Shape;2240;p50"/>
          <p:cNvSpPr/>
          <p:nvPr/>
        </p:nvSpPr>
        <p:spPr>
          <a:xfrm>
            <a:off x="2812588" y="1758457"/>
            <a:ext cx="4358700" cy="536400"/>
          </a:xfrm>
          <a:prstGeom prst="roundRect">
            <a:avLst>
              <a:gd name="adj" fmla="val 7149"/>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sz="1200"/>
              <a:t>GlobalAveragePooling2D</a:t>
            </a:r>
            <a:endParaRPr sz="1200"/>
          </a:p>
        </p:txBody>
      </p:sp>
      <p:cxnSp>
        <p:nvCxnSpPr>
          <p:cNvPr id="2241" name="Google Shape;2241;p50"/>
          <p:cNvCxnSpPr/>
          <p:nvPr/>
        </p:nvCxnSpPr>
        <p:spPr>
          <a:xfrm>
            <a:off x="4733559" y="1758457"/>
            <a:ext cx="0" cy="534000"/>
          </a:xfrm>
          <a:prstGeom prst="straightConnector1">
            <a:avLst/>
          </a:prstGeom>
          <a:noFill/>
          <a:ln w="9525" cap="flat" cmpd="sng">
            <a:solidFill>
              <a:schemeClr val="dk2"/>
            </a:solidFill>
            <a:prstDash val="solid"/>
            <a:round/>
            <a:headEnd type="none" w="med" len="med"/>
            <a:tailEnd type="none" w="med" len="med"/>
          </a:ln>
        </p:spPr>
      </p:cxnSp>
      <p:sp>
        <p:nvSpPr>
          <p:cNvPr id="2242" name="Google Shape;2242;p50"/>
          <p:cNvSpPr txBox="1"/>
          <p:nvPr/>
        </p:nvSpPr>
        <p:spPr>
          <a:xfrm>
            <a:off x="4795263" y="1697032"/>
            <a:ext cx="653400" cy="339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a:t>Input:</a:t>
            </a:r>
            <a:endParaRPr sz="1200"/>
          </a:p>
        </p:txBody>
      </p:sp>
      <p:sp>
        <p:nvSpPr>
          <p:cNvPr id="2243" name="Google Shape;2243;p50"/>
          <p:cNvSpPr txBox="1"/>
          <p:nvPr/>
        </p:nvSpPr>
        <p:spPr>
          <a:xfrm>
            <a:off x="4723020" y="1964632"/>
            <a:ext cx="693000" cy="339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a:t>Output:</a:t>
            </a:r>
            <a:endParaRPr sz="1200"/>
          </a:p>
        </p:txBody>
      </p:sp>
      <p:cxnSp>
        <p:nvCxnSpPr>
          <p:cNvPr id="2244" name="Google Shape;2244;p50"/>
          <p:cNvCxnSpPr/>
          <p:nvPr/>
        </p:nvCxnSpPr>
        <p:spPr>
          <a:xfrm>
            <a:off x="5388732" y="1758457"/>
            <a:ext cx="0" cy="534000"/>
          </a:xfrm>
          <a:prstGeom prst="straightConnector1">
            <a:avLst/>
          </a:prstGeom>
          <a:noFill/>
          <a:ln w="9525" cap="flat" cmpd="sng">
            <a:solidFill>
              <a:schemeClr val="dk2"/>
            </a:solidFill>
            <a:prstDash val="solid"/>
            <a:round/>
            <a:headEnd type="none" w="med" len="med"/>
            <a:tailEnd type="none" w="med" len="med"/>
          </a:ln>
        </p:spPr>
      </p:cxnSp>
      <p:cxnSp>
        <p:nvCxnSpPr>
          <p:cNvPr id="2245" name="Google Shape;2245;p50"/>
          <p:cNvCxnSpPr>
            <a:endCxn id="2240" idx="3"/>
          </p:cNvCxnSpPr>
          <p:nvPr/>
        </p:nvCxnSpPr>
        <p:spPr>
          <a:xfrm>
            <a:off x="4733788" y="2025457"/>
            <a:ext cx="2437500" cy="1200"/>
          </a:xfrm>
          <a:prstGeom prst="straightConnector1">
            <a:avLst/>
          </a:prstGeom>
          <a:noFill/>
          <a:ln w="9525" cap="flat" cmpd="sng">
            <a:solidFill>
              <a:schemeClr val="dk2"/>
            </a:solidFill>
            <a:prstDash val="solid"/>
            <a:round/>
            <a:headEnd type="none" w="med" len="med"/>
            <a:tailEnd type="none" w="med" len="med"/>
          </a:ln>
        </p:spPr>
      </p:cxnSp>
      <p:sp>
        <p:nvSpPr>
          <p:cNvPr id="2246" name="Google Shape;2246;p50"/>
          <p:cNvSpPr txBox="1"/>
          <p:nvPr/>
        </p:nvSpPr>
        <p:spPr>
          <a:xfrm>
            <a:off x="5443852" y="1703687"/>
            <a:ext cx="1818900" cy="356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a:t>(None, 14, 14, 2048)</a:t>
            </a:r>
            <a:endParaRPr sz="1200"/>
          </a:p>
        </p:txBody>
      </p:sp>
      <p:sp>
        <p:nvSpPr>
          <p:cNvPr id="2247" name="Google Shape;2247;p50"/>
          <p:cNvSpPr txBox="1"/>
          <p:nvPr/>
        </p:nvSpPr>
        <p:spPr>
          <a:xfrm>
            <a:off x="5706288" y="1972537"/>
            <a:ext cx="1236300" cy="356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a:t>(None, 2048)</a:t>
            </a:r>
            <a:endParaRPr sz="1200"/>
          </a:p>
        </p:txBody>
      </p:sp>
      <p:sp>
        <p:nvSpPr>
          <p:cNvPr id="2248" name="Google Shape;2248;p50"/>
          <p:cNvSpPr/>
          <p:nvPr/>
        </p:nvSpPr>
        <p:spPr>
          <a:xfrm>
            <a:off x="2812601" y="2517635"/>
            <a:ext cx="4358700" cy="536400"/>
          </a:xfrm>
          <a:prstGeom prst="roundRect">
            <a:avLst>
              <a:gd name="adj" fmla="val 7149"/>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sz="1200"/>
              <a:t>    Dense</a:t>
            </a:r>
            <a:endParaRPr sz="1200"/>
          </a:p>
        </p:txBody>
      </p:sp>
      <p:cxnSp>
        <p:nvCxnSpPr>
          <p:cNvPr id="2249" name="Google Shape;2249;p50"/>
          <p:cNvCxnSpPr/>
          <p:nvPr/>
        </p:nvCxnSpPr>
        <p:spPr>
          <a:xfrm>
            <a:off x="3790334" y="2517635"/>
            <a:ext cx="0" cy="534000"/>
          </a:xfrm>
          <a:prstGeom prst="straightConnector1">
            <a:avLst/>
          </a:prstGeom>
          <a:noFill/>
          <a:ln w="9525" cap="flat" cmpd="sng">
            <a:solidFill>
              <a:schemeClr val="dk2"/>
            </a:solidFill>
            <a:prstDash val="solid"/>
            <a:round/>
            <a:headEnd type="none" w="med" len="med"/>
            <a:tailEnd type="none" w="med" len="med"/>
          </a:ln>
        </p:spPr>
      </p:cxnSp>
      <p:sp>
        <p:nvSpPr>
          <p:cNvPr id="2250" name="Google Shape;2250;p50"/>
          <p:cNvSpPr txBox="1"/>
          <p:nvPr/>
        </p:nvSpPr>
        <p:spPr>
          <a:xfrm>
            <a:off x="3852038" y="2456210"/>
            <a:ext cx="653400" cy="339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a:t>Input:</a:t>
            </a:r>
            <a:endParaRPr sz="1200"/>
          </a:p>
        </p:txBody>
      </p:sp>
      <p:sp>
        <p:nvSpPr>
          <p:cNvPr id="2251" name="Google Shape;2251;p50"/>
          <p:cNvSpPr txBox="1"/>
          <p:nvPr/>
        </p:nvSpPr>
        <p:spPr>
          <a:xfrm>
            <a:off x="3779795" y="2723810"/>
            <a:ext cx="693000" cy="339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a:t>Output:</a:t>
            </a:r>
            <a:endParaRPr sz="1200"/>
          </a:p>
        </p:txBody>
      </p:sp>
      <p:cxnSp>
        <p:nvCxnSpPr>
          <p:cNvPr id="2252" name="Google Shape;2252;p50"/>
          <p:cNvCxnSpPr/>
          <p:nvPr/>
        </p:nvCxnSpPr>
        <p:spPr>
          <a:xfrm>
            <a:off x="4445507" y="2517635"/>
            <a:ext cx="0" cy="534000"/>
          </a:xfrm>
          <a:prstGeom prst="straightConnector1">
            <a:avLst/>
          </a:prstGeom>
          <a:noFill/>
          <a:ln w="9525" cap="flat" cmpd="sng">
            <a:solidFill>
              <a:schemeClr val="dk2"/>
            </a:solidFill>
            <a:prstDash val="solid"/>
            <a:round/>
            <a:headEnd type="none" w="med" len="med"/>
            <a:tailEnd type="none" w="med" len="med"/>
          </a:ln>
        </p:spPr>
      </p:cxnSp>
      <p:cxnSp>
        <p:nvCxnSpPr>
          <p:cNvPr id="2253" name="Google Shape;2253;p50"/>
          <p:cNvCxnSpPr/>
          <p:nvPr/>
        </p:nvCxnSpPr>
        <p:spPr>
          <a:xfrm>
            <a:off x="4444525" y="2785835"/>
            <a:ext cx="1048800" cy="0"/>
          </a:xfrm>
          <a:prstGeom prst="straightConnector1">
            <a:avLst/>
          </a:prstGeom>
          <a:noFill/>
          <a:ln w="9525" cap="flat" cmpd="sng">
            <a:solidFill>
              <a:schemeClr val="dk2"/>
            </a:solidFill>
            <a:prstDash val="solid"/>
            <a:round/>
            <a:headEnd type="none" w="med" len="med"/>
            <a:tailEnd type="none" w="med" len="med"/>
          </a:ln>
        </p:spPr>
      </p:cxnSp>
      <p:sp>
        <p:nvSpPr>
          <p:cNvPr id="2254" name="Google Shape;2254;p50"/>
          <p:cNvSpPr txBox="1"/>
          <p:nvPr/>
        </p:nvSpPr>
        <p:spPr>
          <a:xfrm>
            <a:off x="4414775" y="2455135"/>
            <a:ext cx="1116300" cy="356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a:t>(None, 2048)</a:t>
            </a:r>
            <a:endParaRPr sz="1200"/>
          </a:p>
        </p:txBody>
      </p:sp>
      <p:sp>
        <p:nvSpPr>
          <p:cNvPr id="2255" name="Google Shape;2255;p50"/>
          <p:cNvSpPr txBox="1"/>
          <p:nvPr/>
        </p:nvSpPr>
        <p:spPr>
          <a:xfrm>
            <a:off x="4407688" y="2722754"/>
            <a:ext cx="1267500" cy="356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a:t>(None, 1024)</a:t>
            </a:r>
            <a:endParaRPr sz="1200"/>
          </a:p>
        </p:txBody>
      </p:sp>
      <p:cxnSp>
        <p:nvCxnSpPr>
          <p:cNvPr id="2256" name="Google Shape;2256;p50"/>
          <p:cNvCxnSpPr/>
          <p:nvPr/>
        </p:nvCxnSpPr>
        <p:spPr>
          <a:xfrm>
            <a:off x="5492080" y="2518835"/>
            <a:ext cx="0" cy="534000"/>
          </a:xfrm>
          <a:prstGeom prst="straightConnector1">
            <a:avLst/>
          </a:prstGeom>
          <a:noFill/>
          <a:ln w="9525" cap="flat" cmpd="sng">
            <a:solidFill>
              <a:schemeClr val="dk2"/>
            </a:solidFill>
            <a:prstDash val="solid"/>
            <a:round/>
            <a:headEnd type="none" w="med" len="med"/>
            <a:tailEnd type="none" w="med" len="med"/>
          </a:ln>
        </p:spPr>
      </p:cxnSp>
      <p:sp>
        <p:nvSpPr>
          <p:cNvPr id="2257" name="Google Shape;2257;p50"/>
          <p:cNvSpPr txBox="1"/>
          <p:nvPr/>
        </p:nvSpPr>
        <p:spPr>
          <a:xfrm>
            <a:off x="5484887" y="2603475"/>
            <a:ext cx="1818900" cy="356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a:t>Activation</a:t>
            </a:r>
            <a:endParaRPr sz="1200"/>
          </a:p>
        </p:txBody>
      </p:sp>
      <p:cxnSp>
        <p:nvCxnSpPr>
          <p:cNvPr id="2258" name="Google Shape;2258;p50"/>
          <p:cNvCxnSpPr/>
          <p:nvPr/>
        </p:nvCxnSpPr>
        <p:spPr>
          <a:xfrm>
            <a:off x="6337958" y="2517639"/>
            <a:ext cx="0" cy="534000"/>
          </a:xfrm>
          <a:prstGeom prst="straightConnector1">
            <a:avLst/>
          </a:prstGeom>
          <a:noFill/>
          <a:ln w="9525" cap="flat" cmpd="sng">
            <a:solidFill>
              <a:schemeClr val="dk2"/>
            </a:solidFill>
            <a:prstDash val="solid"/>
            <a:round/>
            <a:headEnd type="none" w="med" len="med"/>
            <a:tailEnd type="none" w="med" len="med"/>
          </a:ln>
        </p:spPr>
      </p:cxnSp>
      <p:sp>
        <p:nvSpPr>
          <p:cNvPr id="2259" name="Google Shape;2259;p50"/>
          <p:cNvSpPr txBox="1"/>
          <p:nvPr/>
        </p:nvSpPr>
        <p:spPr>
          <a:xfrm>
            <a:off x="6455603" y="2615285"/>
            <a:ext cx="1818900" cy="356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a:t>ReLU</a:t>
            </a:r>
            <a:endParaRPr sz="1200"/>
          </a:p>
        </p:txBody>
      </p:sp>
      <p:sp>
        <p:nvSpPr>
          <p:cNvPr id="2260" name="Google Shape;2260;p50"/>
          <p:cNvSpPr/>
          <p:nvPr/>
        </p:nvSpPr>
        <p:spPr>
          <a:xfrm>
            <a:off x="2807812" y="3291273"/>
            <a:ext cx="4358700" cy="536400"/>
          </a:xfrm>
          <a:prstGeom prst="roundRect">
            <a:avLst>
              <a:gd name="adj" fmla="val 7149"/>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sz="1200"/>
              <a:t>    Dense</a:t>
            </a:r>
            <a:endParaRPr sz="1200"/>
          </a:p>
        </p:txBody>
      </p:sp>
      <p:cxnSp>
        <p:nvCxnSpPr>
          <p:cNvPr id="2261" name="Google Shape;2261;p50"/>
          <p:cNvCxnSpPr/>
          <p:nvPr/>
        </p:nvCxnSpPr>
        <p:spPr>
          <a:xfrm>
            <a:off x="3785545" y="3291273"/>
            <a:ext cx="0" cy="534000"/>
          </a:xfrm>
          <a:prstGeom prst="straightConnector1">
            <a:avLst/>
          </a:prstGeom>
          <a:noFill/>
          <a:ln w="9525" cap="flat" cmpd="sng">
            <a:solidFill>
              <a:schemeClr val="dk2"/>
            </a:solidFill>
            <a:prstDash val="solid"/>
            <a:round/>
            <a:headEnd type="none" w="med" len="med"/>
            <a:tailEnd type="none" w="med" len="med"/>
          </a:ln>
        </p:spPr>
      </p:cxnSp>
      <p:sp>
        <p:nvSpPr>
          <p:cNvPr id="2262" name="Google Shape;2262;p50"/>
          <p:cNvSpPr txBox="1"/>
          <p:nvPr/>
        </p:nvSpPr>
        <p:spPr>
          <a:xfrm>
            <a:off x="3847248" y="3229848"/>
            <a:ext cx="653400" cy="339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a:t>Input:</a:t>
            </a:r>
            <a:endParaRPr sz="1200"/>
          </a:p>
        </p:txBody>
      </p:sp>
      <p:sp>
        <p:nvSpPr>
          <p:cNvPr id="2263" name="Google Shape;2263;p50"/>
          <p:cNvSpPr txBox="1"/>
          <p:nvPr/>
        </p:nvSpPr>
        <p:spPr>
          <a:xfrm>
            <a:off x="3775006" y="3497448"/>
            <a:ext cx="693000" cy="339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a:t>Output:</a:t>
            </a:r>
            <a:endParaRPr sz="1200"/>
          </a:p>
        </p:txBody>
      </p:sp>
      <p:cxnSp>
        <p:nvCxnSpPr>
          <p:cNvPr id="2264" name="Google Shape;2264;p50"/>
          <p:cNvCxnSpPr/>
          <p:nvPr/>
        </p:nvCxnSpPr>
        <p:spPr>
          <a:xfrm>
            <a:off x="4440718" y="3291273"/>
            <a:ext cx="0" cy="534000"/>
          </a:xfrm>
          <a:prstGeom prst="straightConnector1">
            <a:avLst/>
          </a:prstGeom>
          <a:noFill/>
          <a:ln w="9525" cap="flat" cmpd="sng">
            <a:solidFill>
              <a:schemeClr val="dk2"/>
            </a:solidFill>
            <a:prstDash val="solid"/>
            <a:round/>
            <a:headEnd type="none" w="med" len="med"/>
            <a:tailEnd type="none" w="med" len="med"/>
          </a:ln>
        </p:spPr>
      </p:cxnSp>
      <p:cxnSp>
        <p:nvCxnSpPr>
          <p:cNvPr id="2265" name="Google Shape;2265;p50"/>
          <p:cNvCxnSpPr/>
          <p:nvPr/>
        </p:nvCxnSpPr>
        <p:spPr>
          <a:xfrm>
            <a:off x="4439736" y="3559473"/>
            <a:ext cx="1048800" cy="0"/>
          </a:xfrm>
          <a:prstGeom prst="straightConnector1">
            <a:avLst/>
          </a:prstGeom>
          <a:noFill/>
          <a:ln w="9525" cap="flat" cmpd="sng">
            <a:solidFill>
              <a:schemeClr val="dk2"/>
            </a:solidFill>
            <a:prstDash val="solid"/>
            <a:round/>
            <a:headEnd type="none" w="med" len="med"/>
            <a:tailEnd type="none" w="med" len="med"/>
          </a:ln>
        </p:spPr>
      </p:cxnSp>
      <p:sp>
        <p:nvSpPr>
          <p:cNvPr id="2266" name="Google Shape;2266;p50"/>
          <p:cNvSpPr txBox="1"/>
          <p:nvPr/>
        </p:nvSpPr>
        <p:spPr>
          <a:xfrm>
            <a:off x="4409986" y="3228773"/>
            <a:ext cx="1116300" cy="356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a:t>(None, 1024)</a:t>
            </a:r>
            <a:endParaRPr sz="1200"/>
          </a:p>
        </p:txBody>
      </p:sp>
      <p:sp>
        <p:nvSpPr>
          <p:cNvPr id="2267" name="Google Shape;2267;p50"/>
          <p:cNvSpPr txBox="1"/>
          <p:nvPr/>
        </p:nvSpPr>
        <p:spPr>
          <a:xfrm>
            <a:off x="4520083" y="3496391"/>
            <a:ext cx="1267500" cy="356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a:t>(None, 7)</a:t>
            </a:r>
            <a:endParaRPr sz="1200"/>
          </a:p>
        </p:txBody>
      </p:sp>
      <p:cxnSp>
        <p:nvCxnSpPr>
          <p:cNvPr id="2268" name="Google Shape;2268;p50"/>
          <p:cNvCxnSpPr/>
          <p:nvPr/>
        </p:nvCxnSpPr>
        <p:spPr>
          <a:xfrm>
            <a:off x="5487291" y="3292473"/>
            <a:ext cx="0" cy="534000"/>
          </a:xfrm>
          <a:prstGeom prst="straightConnector1">
            <a:avLst/>
          </a:prstGeom>
          <a:noFill/>
          <a:ln w="9525" cap="flat" cmpd="sng">
            <a:solidFill>
              <a:schemeClr val="dk2"/>
            </a:solidFill>
            <a:prstDash val="solid"/>
            <a:round/>
            <a:headEnd type="none" w="med" len="med"/>
            <a:tailEnd type="none" w="med" len="med"/>
          </a:ln>
        </p:spPr>
      </p:cxnSp>
      <p:sp>
        <p:nvSpPr>
          <p:cNvPr id="2269" name="Google Shape;2269;p50"/>
          <p:cNvSpPr txBox="1"/>
          <p:nvPr/>
        </p:nvSpPr>
        <p:spPr>
          <a:xfrm>
            <a:off x="5480098" y="3377113"/>
            <a:ext cx="1818900" cy="356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a:t>Activation</a:t>
            </a:r>
            <a:endParaRPr sz="1200"/>
          </a:p>
        </p:txBody>
      </p:sp>
      <p:cxnSp>
        <p:nvCxnSpPr>
          <p:cNvPr id="2270" name="Google Shape;2270;p50"/>
          <p:cNvCxnSpPr/>
          <p:nvPr/>
        </p:nvCxnSpPr>
        <p:spPr>
          <a:xfrm>
            <a:off x="6333169" y="3285508"/>
            <a:ext cx="0" cy="534000"/>
          </a:xfrm>
          <a:prstGeom prst="straightConnector1">
            <a:avLst/>
          </a:prstGeom>
          <a:noFill/>
          <a:ln w="9525" cap="flat" cmpd="sng">
            <a:solidFill>
              <a:schemeClr val="dk2"/>
            </a:solidFill>
            <a:prstDash val="solid"/>
            <a:round/>
            <a:headEnd type="none" w="med" len="med"/>
            <a:tailEnd type="none" w="med" len="med"/>
          </a:ln>
        </p:spPr>
      </p:cxnSp>
      <p:sp>
        <p:nvSpPr>
          <p:cNvPr id="2271" name="Google Shape;2271;p50"/>
          <p:cNvSpPr txBox="1"/>
          <p:nvPr/>
        </p:nvSpPr>
        <p:spPr>
          <a:xfrm>
            <a:off x="6374614" y="3388922"/>
            <a:ext cx="1818900" cy="356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a:t>Softmax</a:t>
            </a:r>
            <a:endParaRPr sz="1200"/>
          </a:p>
        </p:txBody>
      </p:sp>
      <p:cxnSp>
        <p:nvCxnSpPr>
          <p:cNvPr id="2272" name="Google Shape;2272;p50"/>
          <p:cNvCxnSpPr/>
          <p:nvPr/>
        </p:nvCxnSpPr>
        <p:spPr>
          <a:xfrm>
            <a:off x="4924925" y="894825"/>
            <a:ext cx="900" cy="228300"/>
          </a:xfrm>
          <a:prstGeom prst="straightConnector1">
            <a:avLst/>
          </a:prstGeom>
          <a:noFill/>
          <a:ln w="9525" cap="flat" cmpd="sng">
            <a:solidFill>
              <a:schemeClr val="dk2"/>
            </a:solidFill>
            <a:prstDash val="solid"/>
            <a:round/>
            <a:headEnd type="none" w="med" len="med"/>
            <a:tailEnd type="triangle" w="med" len="med"/>
          </a:ln>
        </p:spPr>
      </p:cxnSp>
      <p:cxnSp>
        <p:nvCxnSpPr>
          <p:cNvPr id="2273" name="Google Shape;2273;p50"/>
          <p:cNvCxnSpPr/>
          <p:nvPr/>
        </p:nvCxnSpPr>
        <p:spPr>
          <a:xfrm>
            <a:off x="4924300" y="1533481"/>
            <a:ext cx="900" cy="228300"/>
          </a:xfrm>
          <a:prstGeom prst="straightConnector1">
            <a:avLst/>
          </a:prstGeom>
          <a:noFill/>
          <a:ln w="9525" cap="flat" cmpd="sng">
            <a:solidFill>
              <a:schemeClr val="dk2"/>
            </a:solidFill>
            <a:prstDash val="solid"/>
            <a:round/>
            <a:headEnd type="none" w="med" len="med"/>
            <a:tailEnd type="triangle" w="med" len="med"/>
          </a:ln>
        </p:spPr>
      </p:cxnSp>
      <p:cxnSp>
        <p:nvCxnSpPr>
          <p:cNvPr id="2274" name="Google Shape;2274;p50"/>
          <p:cNvCxnSpPr/>
          <p:nvPr/>
        </p:nvCxnSpPr>
        <p:spPr>
          <a:xfrm>
            <a:off x="4924300" y="2296931"/>
            <a:ext cx="900" cy="228300"/>
          </a:xfrm>
          <a:prstGeom prst="straightConnector1">
            <a:avLst/>
          </a:prstGeom>
          <a:noFill/>
          <a:ln w="9525" cap="flat" cmpd="sng">
            <a:solidFill>
              <a:schemeClr val="dk2"/>
            </a:solidFill>
            <a:prstDash val="solid"/>
            <a:round/>
            <a:headEnd type="none" w="med" len="med"/>
            <a:tailEnd type="triangle" w="med" len="med"/>
          </a:ln>
        </p:spPr>
      </p:cxnSp>
      <p:cxnSp>
        <p:nvCxnSpPr>
          <p:cNvPr id="2275" name="Google Shape;2275;p50"/>
          <p:cNvCxnSpPr/>
          <p:nvPr/>
        </p:nvCxnSpPr>
        <p:spPr>
          <a:xfrm>
            <a:off x="4924300" y="3058488"/>
            <a:ext cx="900" cy="228300"/>
          </a:xfrm>
          <a:prstGeom prst="straightConnector1">
            <a:avLst/>
          </a:prstGeom>
          <a:noFill/>
          <a:ln w="9525" cap="flat" cmpd="sng">
            <a:solidFill>
              <a:schemeClr val="dk2"/>
            </a:solidFill>
            <a:prstDash val="solid"/>
            <a:round/>
            <a:headEnd type="none" w="med" len="med"/>
            <a:tailEnd type="triangle" w="med" len="med"/>
          </a:ln>
        </p:spPr>
      </p:cxn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2279"/>
        <p:cNvGrpSpPr/>
        <p:nvPr/>
      </p:nvGrpSpPr>
      <p:grpSpPr>
        <a:xfrm>
          <a:off x="0" y="0"/>
          <a:ext cx="0" cy="0"/>
          <a:chOff x="0" y="0"/>
          <a:chExt cx="0" cy="0"/>
        </a:xfrm>
      </p:grpSpPr>
      <p:sp>
        <p:nvSpPr>
          <p:cNvPr id="2280" name="Google Shape;2280;p51"/>
          <p:cNvSpPr/>
          <p:nvPr/>
        </p:nvSpPr>
        <p:spPr>
          <a:xfrm rot="5400000">
            <a:off x="2074938" y="3783355"/>
            <a:ext cx="834300" cy="2751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t>Input</a:t>
            </a:r>
            <a:endParaRPr sz="1200"/>
          </a:p>
        </p:txBody>
      </p:sp>
      <p:sp>
        <p:nvSpPr>
          <p:cNvPr id="2281" name="Google Shape;2281;p51"/>
          <p:cNvSpPr/>
          <p:nvPr/>
        </p:nvSpPr>
        <p:spPr>
          <a:xfrm rot="5400000">
            <a:off x="2424513" y="3783355"/>
            <a:ext cx="834300" cy="275100"/>
          </a:xfrm>
          <a:prstGeom prst="rect">
            <a:avLst/>
          </a:prstGeom>
          <a:solidFill>
            <a:srgbClr val="F4CCC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t>Conv</a:t>
            </a:r>
            <a:endParaRPr sz="1200"/>
          </a:p>
        </p:txBody>
      </p:sp>
      <p:sp>
        <p:nvSpPr>
          <p:cNvPr id="2282" name="Google Shape;2282;p51"/>
          <p:cNvSpPr/>
          <p:nvPr/>
        </p:nvSpPr>
        <p:spPr>
          <a:xfrm rot="5400000">
            <a:off x="3123662" y="3783355"/>
            <a:ext cx="834300" cy="275100"/>
          </a:xfrm>
          <a:prstGeom prst="rect">
            <a:avLst/>
          </a:prstGeom>
          <a:solidFill>
            <a:srgbClr val="F4CCC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t>Conv</a:t>
            </a:r>
            <a:endParaRPr sz="1200"/>
          </a:p>
        </p:txBody>
      </p:sp>
      <p:sp>
        <p:nvSpPr>
          <p:cNvPr id="2283" name="Google Shape;2283;p51"/>
          <p:cNvSpPr/>
          <p:nvPr/>
        </p:nvSpPr>
        <p:spPr>
          <a:xfrm rot="5400000">
            <a:off x="2774088" y="3783355"/>
            <a:ext cx="834300" cy="2751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t>Max-Pool</a:t>
            </a:r>
            <a:endParaRPr sz="1200"/>
          </a:p>
        </p:txBody>
      </p:sp>
      <p:sp>
        <p:nvSpPr>
          <p:cNvPr id="2284" name="Google Shape;2284;p51"/>
          <p:cNvSpPr/>
          <p:nvPr/>
        </p:nvSpPr>
        <p:spPr>
          <a:xfrm rot="5400000">
            <a:off x="3822821" y="3783355"/>
            <a:ext cx="834300" cy="275100"/>
          </a:xfrm>
          <a:prstGeom prst="rect">
            <a:avLst/>
          </a:prstGeom>
          <a:solidFill>
            <a:srgbClr val="F4CCC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t>Conv</a:t>
            </a:r>
            <a:endParaRPr sz="1200"/>
          </a:p>
        </p:txBody>
      </p:sp>
      <p:sp>
        <p:nvSpPr>
          <p:cNvPr id="2285" name="Google Shape;2285;p51"/>
          <p:cNvSpPr/>
          <p:nvPr/>
        </p:nvSpPr>
        <p:spPr>
          <a:xfrm rot="5400000">
            <a:off x="3473248" y="3783355"/>
            <a:ext cx="834300" cy="2751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t>Max-Pool</a:t>
            </a:r>
            <a:endParaRPr sz="1200"/>
          </a:p>
        </p:txBody>
      </p:sp>
      <p:sp>
        <p:nvSpPr>
          <p:cNvPr id="2286" name="Google Shape;2286;p51"/>
          <p:cNvSpPr/>
          <p:nvPr/>
        </p:nvSpPr>
        <p:spPr>
          <a:xfrm rot="5400000">
            <a:off x="5221116" y="3783355"/>
            <a:ext cx="834300" cy="275100"/>
          </a:xfrm>
          <a:prstGeom prst="rect">
            <a:avLst/>
          </a:prstGeom>
          <a:solidFill>
            <a:srgbClr val="B6D7A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t>FC</a:t>
            </a:r>
            <a:endParaRPr sz="1200"/>
          </a:p>
        </p:txBody>
      </p:sp>
      <p:sp>
        <p:nvSpPr>
          <p:cNvPr id="2287" name="Google Shape;2287;p51"/>
          <p:cNvSpPr/>
          <p:nvPr/>
        </p:nvSpPr>
        <p:spPr>
          <a:xfrm rot="5400000">
            <a:off x="5570690" y="3783355"/>
            <a:ext cx="834300" cy="275100"/>
          </a:xfrm>
          <a:prstGeom prst="rect">
            <a:avLst/>
          </a:prstGeom>
          <a:solidFill>
            <a:srgbClr val="B6D7A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t>FC</a:t>
            </a:r>
            <a:endParaRPr sz="1200"/>
          </a:p>
        </p:txBody>
      </p:sp>
      <p:sp>
        <p:nvSpPr>
          <p:cNvPr id="2288" name="Google Shape;2288;p51"/>
          <p:cNvSpPr/>
          <p:nvPr/>
        </p:nvSpPr>
        <p:spPr>
          <a:xfrm rot="5400000">
            <a:off x="6299588" y="3783355"/>
            <a:ext cx="834300" cy="275100"/>
          </a:xfrm>
          <a:prstGeom prst="rect">
            <a:avLst/>
          </a:prstGeom>
          <a:solidFill>
            <a:srgbClr val="FFE599"/>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t>Softmax</a:t>
            </a:r>
            <a:endParaRPr sz="1200"/>
          </a:p>
        </p:txBody>
      </p:sp>
      <p:sp>
        <p:nvSpPr>
          <p:cNvPr id="2289" name="Google Shape;2289;p51"/>
          <p:cNvSpPr/>
          <p:nvPr/>
        </p:nvSpPr>
        <p:spPr>
          <a:xfrm rot="5400000">
            <a:off x="5935136" y="3783355"/>
            <a:ext cx="834300" cy="275100"/>
          </a:xfrm>
          <a:prstGeom prst="rect">
            <a:avLst/>
          </a:prstGeom>
          <a:solidFill>
            <a:srgbClr val="B6D7A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t>FC</a:t>
            </a:r>
            <a:endParaRPr sz="1200"/>
          </a:p>
        </p:txBody>
      </p:sp>
      <p:sp>
        <p:nvSpPr>
          <p:cNvPr id="2290" name="Google Shape;2290;p51"/>
          <p:cNvSpPr/>
          <p:nvPr/>
        </p:nvSpPr>
        <p:spPr>
          <a:xfrm rot="5400000">
            <a:off x="4172395" y="3783355"/>
            <a:ext cx="834300" cy="275100"/>
          </a:xfrm>
          <a:prstGeom prst="rect">
            <a:avLst/>
          </a:prstGeom>
          <a:solidFill>
            <a:srgbClr val="F4CCC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t>Conv</a:t>
            </a:r>
            <a:endParaRPr sz="1200"/>
          </a:p>
        </p:txBody>
      </p:sp>
      <p:sp>
        <p:nvSpPr>
          <p:cNvPr id="2291" name="Google Shape;2291;p51"/>
          <p:cNvSpPr/>
          <p:nvPr/>
        </p:nvSpPr>
        <p:spPr>
          <a:xfrm rot="5400000">
            <a:off x="4521969" y="3783355"/>
            <a:ext cx="834300" cy="275100"/>
          </a:xfrm>
          <a:prstGeom prst="rect">
            <a:avLst/>
          </a:prstGeom>
          <a:solidFill>
            <a:srgbClr val="F4CCC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t>Conv</a:t>
            </a:r>
            <a:endParaRPr sz="1200"/>
          </a:p>
        </p:txBody>
      </p:sp>
      <p:sp>
        <p:nvSpPr>
          <p:cNvPr id="2292" name="Google Shape;2292;p51"/>
          <p:cNvSpPr/>
          <p:nvPr/>
        </p:nvSpPr>
        <p:spPr>
          <a:xfrm rot="5400000">
            <a:off x="4871543" y="3783355"/>
            <a:ext cx="834300" cy="2751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t>Max-Pool</a:t>
            </a:r>
            <a:endParaRPr sz="1200"/>
          </a:p>
        </p:txBody>
      </p:sp>
      <p:cxnSp>
        <p:nvCxnSpPr>
          <p:cNvPr id="2293" name="Google Shape;2293;p51"/>
          <p:cNvCxnSpPr>
            <a:stCxn id="2280" idx="0"/>
            <a:endCxn id="2281" idx="2"/>
          </p:cNvCxnSpPr>
          <p:nvPr/>
        </p:nvCxnSpPr>
        <p:spPr>
          <a:xfrm>
            <a:off x="2629638" y="3920905"/>
            <a:ext cx="74400" cy="0"/>
          </a:xfrm>
          <a:prstGeom prst="straightConnector1">
            <a:avLst/>
          </a:prstGeom>
          <a:noFill/>
          <a:ln w="9525" cap="flat" cmpd="sng">
            <a:solidFill>
              <a:schemeClr val="dk2"/>
            </a:solidFill>
            <a:prstDash val="solid"/>
            <a:round/>
            <a:headEnd type="none" w="med" len="med"/>
            <a:tailEnd type="none" w="med" len="med"/>
          </a:ln>
        </p:spPr>
      </p:cxnSp>
      <p:cxnSp>
        <p:nvCxnSpPr>
          <p:cNvPr id="2294" name="Google Shape;2294;p51"/>
          <p:cNvCxnSpPr>
            <a:stCxn id="2281" idx="0"/>
            <a:endCxn id="2283" idx="2"/>
          </p:cNvCxnSpPr>
          <p:nvPr/>
        </p:nvCxnSpPr>
        <p:spPr>
          <a:xfrm>
            <a:off x="2979213" y="3920905"/>
            <a:ext cx="74400" cy="0"/>
          </a:xfrm>
          <a:prstGeom prst="straightConnector1">
            <a:avLst/>
          </a:prstGeom>
          <a:noFill/>
          <a:ln w="9525" cap="flat" cmpd="sng">
            <a:solidFill>
              <a:schemeClr val="dk2"/>
            </a:solidFill>
            <a:prstDash val="solid"/>
            <a:round/>
            <a:headEnd type="none" w="med" len="med"/>
            <a:tailEnd type="none" w="med" len="med"/>
          </a:ln>
        </p:spPr>
      </p:cxnSp>
      <p:cxnSp>
        <p:nvCxnSpPr>
          <p:cNvPr id="2295" name="Google Shape;2295;p51"/>
          <p:cNvCxnSpPr>
            <a:stCxn id="2283" idx="0"/>
            <a:endCxn id="2283" idx="0"/>
          </p:cNvCxnSpPr>
          <p:nvPr/>
        </p:nvCxnSpPr>
        <p:spPr>
          <a:xfrm>
            <a:off x="3328788" y="3920905"/>
            <a:ext cx="0" cy="0"/>
          </a:xfrm>
          <a:prstGeom prst="straightConnector1">
            <a:avLst/>
          </a:prstGeom>
          <a:noFill/>
          <a:ln w="9525" cap="flat" cmpd="sng">
            <a:solidFill>
              <a:schemeClr val="dk2"/>
            </a:solidFill>
            <a:prstDash val="solid"/>
            <a:round/>
            <a:headEnd type="none" w="med" len="med"/>
            <a:tailEnd type="none" w="med" len="med"/>
          </a:ln>
        </p:spPr>
      </p:cxnSp>
      <p:cxnSp>
        <p:nvCxnSpPr>
          <p:cNvPr id="2296" name="Google Shape;2296;p51"/>
          <p:cNvCxnSpPr>
            <a:stCxn id="2282" idx="0"/>
            <a:endCxn id="2285" idx="2"/>
          </p:cNvCxnSpPr>
          <p:nvPr/>
        </p:nvCxnSpPr>
        <p:spPr>
          <a:xfrm>
            <a:off x="3678362" y="3920905"/>
            <a:ext cx="74400" cy="0"/>
          </a:xfrm>
          <a:prstGeom prst="straightConnector1">
            <a:avLst/>
          </a:prstGeom>
          <a:noFill/>
          <a:ln w="9525" cap="flat" cmpd="sng">
            <a:solidFill>
              <a:schemeClr val="dk2"/>
            </a:solidFill>
            <a:prstDash val="solid"/>
            <a:round/>
            <a:headEnd type="none" w="med" len="med"/>
            <a:tailEnd type="none" w="med" len="med"/>
          </a:ln>
        </p:spPr>
      </p:cxnSp>
      <p:cxnSp>
        <p:nvCxnSpPr>
          <p:cNvPr id="2297" name="Google Shape;2297;p51"/>
          <p:cNvCxnSpPr>
            <a:stCxn id="2283" idx="0"/>
            <a:endCxn id="2283" idx="0"/>
          </p:cNvCxnSpPr>
          <p:nvPr/>
        </p:nvCxnSpPr>
        <p:spPr>
          <a:xfrm>
            <a:off x="3328788" y="3920905"/>
            <a:ext cx="0" cy="0"/>
          </a:xfrm>
          <a:prstGeom prst="straightConnector1">
            <a:avLst/>
          </a:prstGeom>
          <a:noFill/>
          <a:ln w="9525" cap="flat" cmpd="sng">
            <a:solidFill>
              <a:schemeClr val="dk2"/>
            </a:solidFill>
            <a:prstDash val="solid"/>
            <a:round/>
            <a:headEnd type="none" w="med" len="med"/>
            <a:tailEnd type="none" w="med" len="med"/>
          </a:ln>
        </p:spPr>
      </p:cxnSp>
      <p:cxnSp>
        <p:nvCxnSpPr>
          <p:cNvPr id="2298" name="Google Shape;2298;p51"/>
          <p:cNvCxnSpPr>
            <a:stCxn id="2283" idx="0"/>
            <a:endCxn id="2283" idx="0"/>
          </p:cNvCxnSpPr>
          <p:nvPr/>
        </p:nvCxnSpPr>
        <p:spPr>
          <a:xfrm>
            <a:off x="3328788" y="3920905"/>
            <a:ext cx="0" cy="0"/>
          </a:xfrm>
          <a:prstGeom prst="straightConnector1">
            <a:avLst/>
          </a:prstGeom>
          <a:noFill/>
          <a:ln w="9525" cap="flat" cmpd="sng">
            <a:solidFill>
              <a:schemeClr val="dk2"/>
            </a:solidFill>
            <a:prstDash val="solid"/>
            <a:round/>
            <a:headEnd type="none" w="med" len="med"/>
            <a:tailEnd type="none" w="med" len="med"/>
          </a:ln>
        </p:spPr>
      </p:cxnSp>
      <p:cxnSp>
        <p:nvCxnSpPr>
          <p:cNvPr id="2299" name="Google Shape;2299;p51"/>
          <p:cNvCxnSpPr>
            <a:stCxn id="2282" idx="2"/>
            <a:endCxn id="2283" idx="0"/>
          </p:cNvCxnSpPr>
          <p:nvPr/>
        </p:nvCxnSpPr>
        <p:spPr>
          <a:xfrm rot="10800000">
            <a:off x="3328862" y="3920905"/>
            <a:ext cx="74400" cy="0"/>
          </a:xfrm>
          <a:prstGeom prst="straightConnector1">
            <a:avLst/>
          </a:prstGeom>
          <a:noFill/>
          <a:ln w="9525" cap="flat" cmpd="sng">
            <a:solidFill>
              <a:schemeClr val="dk2"/>
            </a:solidFill>
            <a:prstDash val="solid"/>
            <a:round/>
            <a:headEnd type="none" w="med" len="med"/>
            <a:tailEnd type="none" w="med" len="med"/>
          </a:ln>
        </p:spPr>
      </p:cxnSp>
      <p:cxnSp>
        <p:nvCxnSpPr>
          <p:cNvPr id="2300" name="Google Shape;2300;p51"/>
          <p:cNvCxnSpPr>
            <a:stCxn id="2285" idx="0"/>
            <a:endCxn id="2284" idx="2"/>
          </p:cNvCxnSpPr>
          <p:nvPr/>
        </p:nvCxnSpPr>
        <p:spPr>
          <a:xfrm>
            <a:off x="4027948" y="3920905"/>
            <a:ext cx="74400" cy="0"/>
          </a:xfrm>
          <a:prstGeom prst="straightConnector1">
            <a:avLst/>
          </a:prstGeom>
          <a:noFill/>
          <a:ln w="9525" cap="flat" cmpd="sng">
            <a:solidFill>
              <a:schemeClr val="dk2"/>
            </a:solidFill>
            <a:prstDash val="solid"/>
            <a:round/>
            <a:headEnd type="none" w="med" len="med"/>
            <a:tailEnd type="none" w="med" len="med"/>
          </a:ln>
        </p:spPr>
      </p:cxnSp>
      <p:cxnSp>
        <p:nvCxnSpPr>
          <p:cNvPr id="2301" name="Google Shape;2301;p51"/>
          <p:cNvCxnSpPr>
            <a:stCxn id="2284" idx="0"/>
            <a:endCxn id="2290" idx="2"/>
          </p:cNvCxnSpPr>
          <p:nvPr/>
        </p:nvCxnSpPr>
        <p:spPr>
          <a:xfrm>
            <a:off x="4377521" y="3920905"/>
            <a:ext cx="74400" cy="0"/>
          </a:xfrm>
          <a:prstGeom prst="straightConnector1">
            <a:avLst/>
          </a:prstGeom>
          <a:noFill/>
          <a:ln w="9525" cap="flat" cmpd="sng">
            <a:solidFill>
              <a:schemeClr val="dk2"/>
            </a:solidFill>
            <a:prstDash val="solid"/>
            <a:round/>
            <a:headEnd type="none" w="med" len="med"/>
            <a:tailEnd type="none" w="med" len="med"/>
          </a:ln>
        </p:spPr>
      </p:cxnSp>
      <p:cxnSp>
        <p:nvCxnSpPr>
          <p:cNvPr id="2302" name="Google Shape;2302;p51"/>
          <p:cNvCxnSpPr>
            <a:stCxn id="2290" idx="0"/>
            <a:endCxn id="2291" idx="2"/>
          </p:cNvCxnSpPr>
          <p:nvPr/>
        </p:nvCxnSpPr>
        <p:spPr>
          <a:xfrm>
            <a:off x="4727095" y="3920905"/>
            <a:ext cx="74400" cy="0"/>
          </a:xfrm>
          <a:prstGeom prst="straightConnector1">
            <a:avLst/>
          </a:prstGeom>
          <a:noFill/>
          <a:ln w="9525" cap="flat" cmpd="sng">
            <a:solidFill>
              <a:schemeClr val="dk2"/>
            </a:solidFill>
            <a:prstDash val="solid"/>
            <a:round/>
            <a:headEnd type="none" w="med" len="med"/>
            <a:tailEnd type="none" w="med" len="med"/>
          </a:ln>
        </p:spPr>
      </p:cxnSp>
      <p:cxnSp>
        <p:nvCxnSpPr>
          <p:cNvPr id="2303" name="Google Shape;2303;p51"/>
          <p:cNvCxnSpPr>
            <a:stCxn id="2291" idx="0"/>
            <a:endCxn id="2292" idx="2"/>
          </p:cNvCxnSpPr>
          <p:nvPr/>
        </p:nvCxnSpPr>
        <p:spPr>
          <a:xfrm>
            <a:off x="5076669" y="3920905"/>
            <a:ext cx="74400" cy="0"/>
          </a:xfrm>
          <a:prstGeom prst="straightConnector1">
            <a:avLst/>
          </a:prstGeom>
          <a:noFill/>
          <a:ln w="9525" cap="flat" cmpd="sng">
            <a:solidFill>
              <a:schemeClr val="dk2"/>
            </a:solidFill>
            <a:prstDash val="solid"/>
            <a:round/>
            <a:headEnd type="none" w="med" len="med"/>
            <a:tailEnd type="none" w="med" len="med"/>
          </a:ln>
        </p:spPr>
      </p:cxnSp>
      <p:cxnSp>
        <p:nvCxnSpPr>
          <p:cNvPr id="2304" name="Google Shape;2304;p51"/>
          <p:cNvCxnSpPr>
            <a:stCxn id="2292" idx="0"/>
            <a:endCxn id="2286" idx="2"/>
          </p:cNvCxnSpPr>
          <p:nvPr/>
        </p:nvCxnSpPr>
        <p:spPr>
          <a:xfrm>
            <a:off x="5426243" y="3920905"/>
            <a:ext cx="74400" cy="0"/>
          </a:xfrm>
          <a:prstGeom prst="straightConnector1">
            <a:avLst/>
          </a:prstGeom>
          <a:noFill/>
          <a:ln w="9525" cap="flat" cmpd="sng">
            <a:solidFill>
              <a:schemeClr val="dk2"/>
            </a:solidFill>
            <a:prstDash val="solid"/>
            <a:round/>
            <a:headEnd type="none" w="med" len="med"/>
            <a:tailEnd type="none" w="med" len="med"/>
          </a:ln>
        </p:spPr>
      </p:cxnSp>
      <p:cxnSp>
        <p:nvCxnSpPr>
          <p:cNvPr id="2305" name="Google Shape;2305;p51"/>
          <p:cNvCxnSpPr>
            <a:stCxn id="2286" idx="0"/>
            <a:endCxn id="2287" idx="2"/>
          </p:cNvCxnSpPr>
          <p:nvPr/>
        </p:nvCxnSpPr>
        <p:spPr>
          <a:xfrm>
            <a:off x="5775816" y="3920905"/>
            <a:ext cx="74400" cy="0"/>
          </a:xfrm>
          <a:prstGeom prst="straightConnector1">
            <a:avLst/>
          </a:prstGeom>
          <a:noFill/>
          <a:ln w="9525" cap="flat" cmpd="sng">
            <a:solidFill>
              <a:schemeClr val="dk2"/>
            </a:solidFill>
            <a:prstDash val="solid"/>
            <a:round/>
            <a:headEnd type="none" w="med" len="med"/>
            <a:tailEnd type="none" w="med" len="med"/>
          </a:ln>
        </p:spPr>
      </p:cxnSp>
      <p:cxnSp>
        <p:nvCxnSpPr>
          <p:cNvPr id="2306" name="Google Shape;2306;p51"/>
          <p:cNvCxnSpPr>
            <a:stCxn id="2287" idx="0"/>
            <a:endCxn id="2289" idx="2"/>
          </p:cNvCxnSpPr>
          <p:nvPr/>
        </p:nvCxnSpPr>
        <p:spPr>
          <a:xfrm>
            <a:off x="6125390" y="3920905"/>
            <a:ext cx="89400" cy="0"/>
          </a:xfrm>
          <a:prstGeom prst="straightConnector1">
            <a:avLst/>
          </a:prstGeom>
          <a:noFill/>
          <a:ln w="9525" cap="flat" cmpd="sng">
            <a:solidFill>
              <a:schemeClr val="dk2"/>
            </a:solidFill>
            <a:prstDash val="solid"/>
            <a:round/>
            <a:headEnd type="none" w="med" len="med"/>
            <a:tailEnd type="none" w="med" len="med"/>
          </a:ln>
        </p:spPr>
      </p:cxnSp>
      <p:cxnSp>
        <p:nvCxnSpPr>
          <p:cNvPr id="2307" name="Google Shape;2307;p51"/>
          <p:cNvCxnSpPr>
            <a:stCxn id="2289" idx="0"/>
            <a:endCxn id="2288" idx="2"/>
          </p:cNvCxnSpPr>
          <p:nvPr/>
        </p:nvCxnSpPr>
        <p:spPr>
          <a:xfrm>
            <a:off x="6489836" y="3920905"/>
            <a:ext cx="89400" cy="0"/>
          </a:xfrm>
          <a:prstGeom prst="straightConnector1">
            <a:avLst/>
          </a:prstGeom>
          <a:noFill/>
          <a:ln w="9525" cap="flat" cmpd="sng">
            <a:solidFill>
              <a:schemeClr val="dk2"/>
            </a:solidFill>
            <a:prstDash val="solid"/>
            <a:round/>
            <a:headEnd type="none" w="med" len="med"/>
            <a:tailEnd type="none" w="med" len="med"/>
          </a:ln>
        </p:spPr>
      </p:cxnSp>
      <p:sp>
        <p:nvSpPr>
          <p:cNvPr id="2308" name="Google Shape;2308;p51"/>
          <p:cNvSpPr/>
          <p:nvPr/>
        </p:nvSpPr>
        <p:spPr>
          <a:xfrm rot="5400000">
            <a:off x="2824046" y="1345650"/>
            <a:ext cx="773100" cy="2751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100"/>
              <a:t>Input</a:t>
            </a:r>
            <a:endParaRPr sz="1100"/>
          </a:p>
        </p:txBody>
      </p:sp>
      <p:sp>
        <p:nvSpPr>
          <p:cNvPr id="2309" name="Google Shape;2309;p51"/>
          <p:cNvSpPr/>
          <p:nvPr/>
        </p:nvSpPr>
        <p:spPr>
          <a:xfrm rot="5400000">
            <a:off x="3173619" y="1345650"/>
            <a:ext cx="773100" cy="275100"/>
          </a:xfrm>
          <a:prstGeom prst="rect">
            <a:avLst/>
          </a:prstGeom>
          <a:solidFill>
            <a:srgbClr val="F4CCC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100"/>
              <a:t>Conv</a:t>
            </a:r>
            <a:endParaRPr sz="1100"/>
          </a:p>
        </p:txBody>
      </p:sp>
      <p:sp>
        <p:nvSpPr>
          <p:cNvPr id="2310" name="Google Shape;2310;p51"/>
          <p:cNvSpPr/>
          <p:nvPr/>
        </p:nvSpPr>
        <p:spPr>
          <a:xfrm rot="5400000">
            <a:off x="3872765" y="1345650"/>
            <a:ext cx="773100" cy="275100"/>
          </a:xfrm>
          <a:prstGeom prst="rect">
            <a:avLst/>
          </a:prstGeom>
          <a:solidFill>
            <a:srgbClr val="F4CCC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100"/>
              <a:t>Conv</a:t>
            </a:r>
            <a:endParaRPr sz="1100"/>
          </a:p>
        </p:txBody>
      </p:sp>
      <p:sp>
        <p:nvSpPr>
          <p:cNvPr id="2311" name="Google Shape;2311;p51"/>
          <p:cNvSpPr/>
          <p:nvPr/>
        </p:nvSpPr>
        <p:spPr>
          <a:xfrm rot="5400000">
            <a:off x="3523193" y="1345650"/>
            <a:ext cx="773100" cy="2751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100"/>
              <a:t>Max-Pool</a:t>
            </a:r>
            <a:endParaRPr sz="1100"/>
          </a:p>
        </p:txBody>
      </p:sp>
      <p:sp>
        <p:nvSpPr>
          <p:cNvPr id="2312" name="Google Shape;2312;p51"/>
          <p:cNvSpPr/>
          <p:nvPr/>
        </p:nvSpPr>
        <p:spPr>
          <a:xfrm rot="5400000">
            <a:off x="4222350" y="1345650"/>
            <a:ext cx="773100" cy="2751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100"/>
              <a:t>Max-Pool</a:t>
            </a:r>
            <a:endParaRPr sz="1100"/>
          </a:p>
        </p:txBody>
      </p:sp>
      <p:sp>
        <p:nvSpPr>
          <p:cNvPr id="2313" name="Google Shape;2313;p51"/>
          <p:cNvSpPr/>
          <p:nvPr/>
        </p:nvSpPr>
        <p:spPr>
          <a:xfrm rot="5400000">
            <a:off x="4581127" y="1345650"/>
            <a:ext cx="773100" cy="275100"/>
          </a:xfrm>
          <a:prstGeom prst="rect">
            <a:avLst/>
          </a:prstGeom>
          <a:solidFill>
            <a:srgbClr val="B6D7A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100"/>
              <a:t>FC</a:t>
            </a:r>
            <a:endParaRPr sz="1100"/>
          </a:p>
        </p:txBody>
      </p:sp>
      <p:sp>
        <p:nvSpPr>
          <p:cNvPr id="2314" name="Google Shape;2314;p51"/>
          <p:cNvSpPr txBox="1"/>
          <p:nvPr/>
        </p:nvSpPr>
        <p:spPr>
          <a:xfrm rot="1478449">
            <a:off x="2991975" y="773405"/>
            <a:ext cx="679253" cy="268345"/>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000"/>
              <a:t>Layer1</a:t>
            </a:r>
            <a:endParaRPr sz="1000"/>
          </a:p>
        </p:txBody>
      </p:sp>
      <p:sp>
        <p:nvSpPr>
          <p:cNvPr id="2315" name="Google Shape;2315;p51"/>
          <p:cNvSpPr/>
          <p:nvPr/>
        </p:nvSpPr>
        <p:spPr>
          <a:xfrm rot="5400000">
            <a:off x="5310021" y="1345650"/>
            <a:ext cx="773100" cy="275100"/>
          </a:xfrm>
          <a:prstGeom prst="rect">
            <a:avLst/>
          </a:prstGeom>
          <a:solidFill>
            <a:srgbClr val="FFE599"/>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100"/>
              <a:t>Softmax</a:t>
            </a:r>
            <a:endParaRPr sz="1100"/>
          </a:p>
        </p:txBody>
      </p:sp>
      <p:sp>
        <p:nvSpPr>
          <p:cNvPr id="2316" name="Google Shape;2316;p51"/>
          <p:cNvSpPr/>
          <p:nvPr/>
        </p:nvSpPr>
        <p:spPr>
          <a:xfrm rot="5400000">
            <a:off x="4945571" y="1345650"/>
            <a:ext cx="773100" cy="275100"/>
          </a:xfrm>
          <a:prstGeom prst="rect">
            <a:avLst/>
          </a:prstGeom>
          <a:solidFill>
            <a:srgbClr val="B6D7A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100"/>
              <a:t>FC</a:t>
            </a:r>
            <a:endParaRPr sz="1100"/>
          </a:p>
        </p:txBody>
      </p:sp>
      <p:cxnSp>
        <p:nvCxnSpPr>
          <p:cNvPr id="2317" name="Google Shape;2317;p51"/>
          <p:cNvCxnSpPr>
            <a:stCxn id="2308" idx="0"/>
            <a:endCxn id="2309" idx="2"/>
          </p:cNvCxnSpPr>
          <p:nvPr/>
        </p:nvCxnSpPr>
        <p:spPr>
          <a:xfrm>
            <a:off x="3348146" y="1483200"/>
            <a:ext cx="74400" cy="0"/>
          </a:xfrm>
          <a:prstGeom prst="straightConnector1">
            <a:avLst/>
          </a:prstGeom>
          <a:noFill/>
          <a:ln w="9525" cap="flat" cmpd="sng">
            <a:solidFill>
              <a:schemeClr val="dk2"/>
            </a:solidFill>
            <a:prstDash val="solid"/>
            <a:round/>
            <a:headEnd type="none" w="med" len="med"/>
            <a:tailEnd type="none" w="med" len="med"/>
          </a:ln>
        </p:spPr>
      </p:cxnSp>
      <p:cxnSp>
        <p:nvCxnSpPr>
          <p:cNvPr id="2318" name="Google Shape;2318;p51"/>
          <p:cNvCxnSpPr>
            <a:stCxn id="2309" idx="0"/>
            <a:endCxn id="2311" idx="2"/>
          </p:cNvCxnSpPr>
          <p:nvPr/>
        </p:nvCxnSpPr>
        <p:spPr>
          <a:xfrm>
            <a:off x="3697719" y="1483200"/>
            <a:ext cx="74400" cy="0"/>
          </a:xfrm>
          <a:prstGeom prst="straightConnector1">
            <a:avLst/>
          </a:prstGeom>
          <a:noFill/>
          <a:ln w="9525" cap="flat" cmpd="sng">
            <a:solidFill>
              <a:schemeClr val="dk2"/>
            </a:solidFill>
            <a:prstDash val="solid"/>
            <a:round/>
            <a:headEnd type="none" w="med" len="med"/>
            <a:tailEnd type="none" w="med" len="med"/>
          </a:ln>
        </p:spPr>
      </p:cxnSp>
      <p:cxnSp>
        <p:nvCxnSpPr>
          <p:cNvPr id="2319" name="Google Shape;2319;p51"/>
          <p:cNvCxnSpPr>
            <a:stCxn id="2311" idx="0"/>
            <a:endCxn id="2311" idx="0"/>
          </p:cNvCxnSpPr>
          <p:nvPr/>
        </p:nvCxnSpPr>
        <p:spPr>
          <a:xfrm>
            <a:off x="4047293" y="1483200"/>
            <a:ext cx="0" cy="0"/>
          </a:xfrm>
          <a:prstGeom prst="straightConnector1">
            <a:avLst/>
          </a:prstGeom>
          <a:noFill/>
          <a:ln w="9525" cap="flat" cmpd="sng">
            <a:solidFill>
              <a:schemeClr val="dk2"/>
            </a:solidFill>
            <a:prstDash val="solid"/>
            <a:round/>
            <a:headEnd type="none" w="med" len="med"/>
            <a:tailEnd type="none" w="med" len="med"/>
          </a:ln>
        </p:spPr>
      </p:cxnSp>
      <p:cxnSp>
        <p:nvCxnSpPr>
          <p:cNvPr id="2320" name="Google Shape;2320;p51"/>
          <p:cNvCxnSpPr>
            <a:stCxn id="2310" idx="0"/>
            <a:endCxn id="2312" idx="2"/>
          </p:cNvCxnSpPr>
          <p:nvPr/>
        </p:nvCxnSpPr>
        <p:spPr>
          <a:xfrm>
            <a:off x="4396865" y="1483200"/>
            <a:ext cx="74400" cy="0"/>
          </a:xfrm>
          <a:prstGeom prst="straightConnector1">
            <a:avLst/>
          </a:prstGeom>
          <a:noFill/>
          <a:ln w="9525" cap="flat" cmpd="sng">
            <a:solidFill>
              <a:schemeClr val="dk2"/>
            </a:solidFill>
            <a:prstDash val="solid"/>
            <a:round/>
            <a:headEnd type="none" w="med" len="med"/>
            <a:tailEnd type="none" w="med" len="med"/>
          </a:ln>
        </p:spPr>
      </p:cxnSp>
      <p:cxnSp>
        <p:nvCxnSpPr>
          <p:cNvPr id="2321" name="Google Shape;2321;p51"/>
          <p:cNvCxnSpPr>
            <a:stCxn id="2311" idx="0"/>
            <a:endCxn id="2311" idx="0"/>
          </p:cNvCxnSpPr>
          <p:nvPr/>
        </p:nvCxnSpPr>
        <p:spPr>
          <a:xfrm>
            <a:off x="4047293" y="1483200"/>
            <a:ext cx="0" cy="0"/>
          </a:xfrm>
          <a:prstGeom prst="straightConnector1">
            <a:avLst/>
          </a:prstGeom>
          <a:noFill/>
          <a:ln w="9525" cap="flat" cmpd="sng">
            <a:solidFill>
              <a:schemeClr val="dk2"/>
            </a:solidFill>
            <a:prstDash val="solid"/>
            <a:round/>
            <a:headEnd type="none" w="med" len="med"/>
            <a:tailEnd type="none" w="med" len="med"/>
          </a:ln>
        </p:spPr>
      </p:cxnSp>
      <p:cxnSp>
        <p:nvCxnSpPr>
          <p:cNvPr id="2322" name="Google Shape;2322;p51"/>
          <p:cNvCxnSpPr>
            <a:stCxn id="2311" idx="0"/>
            <a:endCxn id="2311" idx="0"/>
          </p:cNvCxnSpPr>
          <p:nvPr/>
        </p:nvCxnSpPr>
        <p:spPr>
          <a:xfrm>
            <a:off x="4047293" y="1483200"/>
            <a:ext cx="0" cy="0"/>
          </a:xfrm>
          <a:prstGeom prst="straightConnector1">
            <a:avLst/>
          </a:prstGeom>
          <a:noFill/>
          <a:ln w="9525" cap="flat" cmpd="sng">
            <a:solidFill>
              <a:schemeClr val="dk2"/>
            </a:solidFill>
            <a:prstDash val="solid"/>
            <a:round/>
            <a:headEnd type="none" w="med" len="med"/>
            <a:tailEnd type="none" w="med" len="med"/>
          </a:ln>
        </p:spPr>
      </p:cxnSp>
      <p:cxnSp>
        <p:nvCxnSpPr>
          <p:cNvPr id="2323" name="Google Shape;2323;p51"/>
          <p:cNvCxnSpPr>
            <a:stCxn id="2310" idx="2"/>
            <a:endCxn id="2311" idx="0"/>
          </p:cNvCxnSpPr>
          <p:nvPr/>
        </p:nvCxnSpPr>
        <p:spPr>
          <a:xfrm rot="10800000">
            <a:off x="4047365" y="1483200"/>
            <a:ext cx="74400" cy="0"/>
          </a:xfrm>
          <a:prstGeom prst="straightConnector1">
            <a:avLst/>
          </a:prstGeom>
          <a:noFill/>
          <a:ln w="9525" cap="flat" cmpd="sng">
            <a:solidFill>
              <a:schemeClr val="dk2"/>
            </a:solidFill>
            <a:prstDash val="solid"/>
            <a:round/>
            <a:headEnd type="none" w="med" len="med"/>
            <a:tailEnd type="none" w="med" len="med"/>
          </a:ln>
        </p:spPr>
      </p:cxnSp>
      <p:cxnSp>
        <p:nvCxnSpPr>
          <p:cNvPr id="2324" name="Google Shape;2324;p51"/>
          <p:cNvCxnSpPr>
            <a:stCxn id="2312" idx="0"/>
            <a:endCxn id="2325" idx="2"/>
          </p:cNvCxnSpPr>
          <p:nvPr/>
        </p:nvCxnSpPr>
        <p:spPr>
          <a:xfrm>
            <a:off x="4746450" y="1483200"/>
            <a:ext cx="74400" cy="0"/>
          </a:xfrm>
          <a:prstGeom prst="straightConnector1">
            <a:avLst/>
          </a:prstGeom>
          <a:noFill/>
          <a:ln w="9525" cap="flat" cmpd="sng">
            <a:solidFill>
              <a:schemeClr val="dk2"/>
            </a:solidFill>
            <a:prstDash val="solid"/>
            <a:round/>
            <a:headEnd type="none" w="med" len="med"/>
            <a:tailEnd type="none" w="med" len="med"/>
          </a:ln>
        </p:spPr>
      </p:cxnSp>
      <p:cxnSp>
        <p:nvCxnSpPr>
          <p:cNvPr id="2326" name="Google Shape;2326;p51"/>
          <p:cNvCxnSpPr>
            <a:stCxn id="2313" idx="0"/>
            <a:endCxn id="2316" idx="2"/>
          </p:cNvCxnSpPr>
          <p:nvPr/>
        </p:nvCxnSpPr>
        <p:spPr>
          <a:xfrm>
            <a:off x="5105227" y="1483200"/>
            <a:ext cx="89400" cy="0"/>
          </a:xfrm>
          <a:prstGeom prst="straightConnector1">
            <a:avLst/>
          </a:prstGeom>
          <a:noFill/>
          <a:ln w="9525" cap="flat" cmpd="sng">
            <a:solidFill>
              <a:schemeClr val="dk2"/>
            </a:solidFill>
            <a:prstDash val="solid"/>
            <a:round/>
            <a:headEnd type="none" w="med" len="med"/>
            <a:tailEnd type="none" w="med" len="med"/>
          </a:ln>
        </p:spPr>
      </p:cxnSp>
      <p:cxnSp>
        <p:nvCxnSpPr>
          <p:cNvPr id="2327" name="Google Shape;2327;p51"/>
          <p:cNvCxnSpPr>
            <a:stCxn id="2316" idx="0"/>
            <a:endCxn id="2315" idx="2"/>
          </p:cNvCxnSpPr>
          <p:nvPr/>
        </p:nvCxnSpPr>
        <p:spPr>
          <a:xfrm>
            <a:off x="5469671" y="1483200"/>
            <a:ext cx="89400" cy="0"/>
          </a:xfrm>
          <a:prstGeom prst="straightConnector1">
            <a:avLst/>
          </a:prstGeom>
          <a:noFill/>
          <a:ln w="9525" cap="flat" cmpd="sng">
            <a:solidFill>
              <a:schemeClr val="dk2"/>
            </a:solidFill>
            <a:prstDash val="solid"/>
            <a:round/>
            <a:headEnd type="none" w="med" len="med"/>
            <a:tailEnd type="none" w="med" len="med"/>
          </a:ln>
        </p:spPr>
      </p:cxnSp>
      <p:sp>
        <p:nvSpPr>
          <p:cNvPr id="2328" name="Google Shape;2328;p51"/>
          <p:cNvSpPr txBox="1"/>
          <p:nvPr/>
        </p:nvSpPr>
        <p:spPr>
          <a:xfrm rot="1478449">
            <a:off x="3677775" y="773405"/>
            <a:ext cx="679253" cy="268345"/>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000"/>
              <a:t>Layer2</a:t>
            </a:r>
            <a:endParaRPr sz="1000"/>
          </a:p>
        </p:txBody>
      </p:sp>
      <p:sp>
        <p:nvSpPr>
          <p:cNvPr id="2329" name="Google Shape;2329;p51"/>
          <p:cNvSpPr txBox="1"/>
          <p:nvPr/>
        </p:nvSpPr>
        <p:spPr>
          <a:xfrm rot="1478449">
            <a:off x="4439775" y="773405"/>
            <a:ext cx="679253" cy="268345"/>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000"/>
              <a:t>Layer3</a:t>
            </a:r>
            <a:endParaRPr sz="1000"/>
          </a:p>
        </p:txBody>
      </p:sp>
      <p:sp>
        <p:nvSpPr>
          <p:cNvPr id="2330" name="Google Shape;2330;p51"/>
          <p:cNvSpPr txBox="1"/>
          <p:nvPr/>
        </p:nvSpPr>
        <p:spPr>
          <a:xfrm rot="1478449">
            <a:off x="4778957" y="773405"/>
            <a:ext cx="679253" cy="268345"/>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000"/>
              <a:t>Layer4</a:t>
            </a:r>
            <a:endParaRPr sz="1000"/>
          </a:p>
        </p:txBody>
      </p:sp>
      <p:sp>
        <p:nvSpPr>
          <p:cNvPr id="2331" name="Google Shape;2331;p51"/>
          <p:cNvSpPr txBox="1"/>
          <p:nvPr/>
        </p:nvSpPr>
        <p:spPr>
          <a:xfrm rot="1478449">
            <a:off x="2314725" y="3179647"/>
            <a:ext cx="679253" cy="268345"/>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000"/>
              <a:t>Layer1</a:t>
            </a:r>
            <a:endParaRPr sz="1000"/>
          </a:p>
        </p:txBody>
      </p:sp>
      <p:sp>
        <p:nvSpPr>
          <p:cNvPr id="2332" name="Google Shape;2332;p51"/>
          <p:cNvSpPr txBox="1"/>
          <p:nvPr/>
        </p:nvSpPr>
        <p:spPr>
          <a:xfrm rot="1478449">
            <a:off x="3000525" y="3207153"/>
            <a:ext cx="679253" cy="268345"/>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000"/>
              <a:t>Layer2</a:t>
            </a:r>
            <a:endParaRPr sz="1000"/>
          </a:p>
        </p:txBody>
      </p:sp>
      <p:sp>
        <p:nvSpPr>
          <p:cNvPr id="2333" name="Google Shape;2333;p51"/>
          <p:cNvSpPr txBox="1"/>
          <p:nvPr/>
        </p:nvSpPr>
        <p:spPr>
          <a:xfrm rot="1478449">
            <a:off x="3713830" y="3207153"/>
            <a:ext cx="679253" cy="268345"/>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000"/>
              <a:t>Layer3</a:t>
            </a:r>
            <a:endParaRPr sz="1000"/>
          </a:p>
        </p:txBody>
      </p:sp>
      <p:sp>
        <p:nvSpPr>
          <p:cNvPr id="2334" name="Google Shape;2334;p51"/>
          <p:cNvSpPr txBox="1"/>
          <p:nvPr/>
        </p:nvSpPr>
        <p:spPr>
          <a:xfrm rot="1478449">
            <a:off x="4067325" y="3207153"/>
            <a:ext cx="679253" cy="268345"/>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000"/>
              <a:t>Layer4</a:t>
            </a:r>
            <a:endParaRPr sz="1000"/>
          </a:p>
        </p:txBody>
      </p:sp>
      <p:sp>
        <p:nvSpPr>
          <p:cNvPr id="2335" name="Google Shape;2335;p51"/>
          <p:cNvSpPr txBox="1"/>
          <p:nvPr/>
        </p:nvSpPr>
        <p:spPr>
          <a:xfrm rot="1478449">
            <a:off x="4420819" y="3206592"/>
            <a:ext cx="679253" cy="268345"/>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000"/>
              <a:t>Layer5</a:t>
            </a:r>
            <a:endParaRPr sz="1000"/>
          </a:p>
        </p:txBody>
      </p:sp>
      <p:sp>
        <p:nvSpPr>
          <p:cNvPr id="2336" name="Google Shape;2336;p51"/>
          <p:cNvSpPr txBox="1"/>
          <p:nvPr/>
        </p:nvSpPr>
        <p:spPr>
          <a:xfrm rot="1478449">
            <a:off x="5106619" y="3206592"/>
            <a:ext cx="679253" cy="268345"/>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000"/>
              <a:t>Layer6</a:t>
            </a:r>
            <a:endParaRPr sz="1000"/>
          </a:p>
        </p:txBody>
      </p:sp>
      <p:sp>
        <p:nvSpPr>
          <p:cNvPr id="2337" name="Google Shape;2337;p51"/>
          <p:cNvSpPr txBox="1"/>
          <p:nvPr/>
        </p:nvSpPr>
        <p:spPr>
          <a:xfrm rot="1478449">
            <a:off x="5452678" y="3206592"/>
            <a:ext cx="679253" cy="268345"/>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000"/>
              <a:t>Layer7</a:t>
            </a:r>
            <a:endParaRPr sz="1000"/>
          </a:p>
        </p:txBody>
      </p:sp>
      <p:sp>
        <p:nvSpPr>
          <p:cNvPr id="2338" name="Google Shape;2338;p51"/>
          <p:cNvSpPr txBox="1"/>
          <p:nvPr/>
        </p:nvSpPr>
        <p:spPr>
          <a:xfrm rot="1478449">
            <a:off x="5792419" y="3206592"/>
            <a:ext cx="679253" cy="268345"/>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000"/>
              <a:t>Layer8</a:t>
            </a:r>
            <a:endParaRPr sz="1000"/>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2342"/>
        <p:cNvGrpSpPr/>
        <p:nvPr/>
      </p:nvGrpSpPr>
      <p:grpSpPr>
        <a:xfrm>
          <a:off x="0" y="0"/>
          <a:ext cx="0" cy="0"/>
          <a:chOff x="0" y="0"/>
          <a:chExt cx="0" cy="0"/>
        </a:xfrm>
      </p:grpSpPr>
      <p:sp>
        <p:nvSpPr>
          <p:cNvPr id="2343" name="Google Shape;2343;p52"/>
          <p:cNvSpPr/>
          <p:nvPr/>
        </p:nvSpPr>
        <p:spPr>
          <a:xfrm>
            <a:off x="3773088" y="3353950"/>
            <a:ext cx="1240200" cy="3948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t>Previous layer</a:t>
            </a:r>
            <a:endParaRPr sz="1000"/>
          </a:p>
        </p:txBody>
      </p:sp>
      <p:sp>
        <p:nvSpPr>
          <p:cNvPr id="2344" name="Google Shape;2344;p52"/>
          <p:cNvSpPr/>
          <p:nvPr/>
        </p:nvSpPr>
        <p:spPr>
          <a:xfrm>
            <a:off x="1396313" y="2356950"/>
            <a:ext cx="1240200" cy="394800"/>
          </a:xfrm>
          <a:prstGeom prst="rect">
            <a:avLst/>
          </a:prstGeom>
          <a:solidFill>
            <a:srgbClr val="F4CCC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t>1x1 convolutions</a:t>
            </a:r>
            <a:endParaRPr sz="1000"/>
          </a:p>
        </p:txBody>
      </p:sp>
      <p:sp>
        <p:nvSpPr>
          <p:cNvPr id="2345" name="Google Shape;2345;p52"/>
          <p:cNvSpPr/>
          <p:nvPr/>
        </p:nvSpPr>
        <p:spPr>
          <a:xfrm>
            <a:off x="2835688" y="2621000"/>
            <a:ext cx="1240200" cy="394800"/>
          </a:xfrm>
          <a:prstGeom prst="rect">
            <a:avLst/>
          </a:prstGeom>
          <a:solidFill>
            <a:srgbClr val="FFF2C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t>1x1 convolutions</a:t>
            </a:r>
            <a:endParaRPr sz="1000"/>
          </a:p>
        </p:txBody>
      </p:sp>
      <p:sp>
        <p:nvSpPr>
          <p:cNvPr id="2346" name="Google Shape;2346;p52"/>
          <p:cNvSpPr/>
          <p:nvPr/>
        </p:nvSpPr>
        <p:spPr>
          <a:xfrm>
            <a:off x="2835688" y="2049200"/>
            <a:ext cx="1240200" cy="394800"/>
          </a:xfrm>
          <a:prstGeom prst="rect">
            <a:avLst/>
          </a:prstGeom>
          <a:solidFill>
            <a:srgbClr val="F4CCC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t>3x3 convolutions</a:t>
            </a:r>
            <a:endParaRPr sz="1000"/>
          </a:p>
        </p:txBody>
      </p:sp>
      <p:sp>
        <p:nvSpPr>
          <p:cNvPr id="2347" name="Google Shape;2347;p52"/>
          <p:cNvSpPr/>
          <p:nvPr/>
        </p:nvSpPr>
        <p:spPr>
          <a:xfrm>
            <a:off x="4275063" y="2621000"/>
            <a:ext cx="1240200" cy="394800"/>
          </a:xfrm>
          <a:prstGeom prst="rect">
            <a:avLst/>
          </a:prstGeom>
          <a:solidFill>
            <a:srgbClr val="FFF2C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t>1x1 convolutions</a:t>
            </a:r>
            <a:endParaRPr sz="1000"/>
          </a:p>
        </p:txBody>
      </p:sp>
      <p:sp>
        <p:nvSpPr>
          <p:cNvPr id="2348" name="Google Shape;2348;p52"/>
          <p:cNvSpPr/>
          <p:nvPr/>
        </p:nvSpPr>
        <p:spPr>
          <a:xfrm>
            <a:off x="4275063" y="2049200"/>
            <a:ext cx="1240200" cy="394800"/>
          </a:xfrm>
          <a:prstGeom prst="rect">
            <a:avLst/>
          </a:prstGeom>
          <a:solidFill>
            <a:srgbClr val="F4CCC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t>5x5 convolutions</a:t>
            </a:r>
            <a:endParaRPr sz="1000"/>
          </a:p>
        </p:txBody>
      </p:sp>
      <p:sp>
        <p:nvSpPr>
          <p:cNvPr id="2349" name="Google Shape;2349;p52"/>
          <p:cNvSpPr/>
          <p:nvPr/>
        </p:nvSpPr>
        <p:spPr>
          <a:xfrm>
            <a:off x="5643488" y="2621000"/>
            <a:ext cx="1240200" cy="3948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t>3x3 max pooling</a:t>
            </a:r>
            <a:endParaRPr sz="1000"/>
          </a:p>
        </p:txBody>
      </p:sp>
      <p:sp>
        <p:nvSpPr>
          <p:cNvPr id="2350" name="Google Shape;2350;p52"/>
          <p:cNvSpPr/>
          <p:nvPr/>
        </p:nvSpPr>
        <p:spPr>
          <a:xfrm>
            <a:off x="5643488" y="2049200"/>
            <a:ext cx="1240200" cy="394800"/>
          </a:xfrm>
          <a:prstGeom prst="rect">
            <a:avLst/>
          </a:prstGeom>
          <a:solidFill>
            <a:srgbClr val="FFF2C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t>1x1 convolutions</a:t>
            </a:r>
            <a:endParaRPr sz="1000"/>
          </a:p>
        </p:txBody>
      </p:sp>
      <p:sp>
        <p:nvSpPr>
          <p:cNvPr id="2351" name="Google Shape;2351;p52"/>
          <p:cNvSpPr/>
          <p:nvPr/>
        </p:nvSpPr>
        <p:spPr>
          <a:xfrm>
            <a:off x="3773088" y="1394750"/>
            <a:ext cx="1240200" cy="3948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t>Filter concatenation</a:t>
            </a:r>
            <a:endParaRPr sz="1000"/>
          </a:p>
        </p:txBody>
      </p:sp>
      <p:cxnSp>
        <p:nvCxnSpPr>
          <p:cNvPr id="2352" name="Google Shape;2352;p52"/>
          <p:cNvCxnSpPr>
            <a:stCxn id="2343" idx="0"/>
            <a:endCxn id="2345" idx="2"/>
          </p:cNvCxnSpPr>
          <p:nvPr/>
        </p:nvCxnSpPr>
        <p:spPr>
          <a:xfrm rot="5400000" flipH="1">
            <a:off x="3755388" y="2716150"/>
            <a:ext cx="338100" cy="937500"/>
          </a:xfrm>
          <a:prstGeom prst="curvedConnector3">
            <a:avLst>
              <a:gd name="adj1" fmla="val 50007"/>
            </a:avLst>
          </a:prstGeom>
          <a:noFill/>
          <a:ln w="9525" cap="flat" cmpd="sng">
            <a:solidFill>
              <a:schemeClr val="dk2"/>
            </a:solidFill>
            <a:prstDash val="solid"/>
            <a:round/>
            <a:headEnd type="none" w="med" len="med"/>
            <a:tailEnd type="triangle" w="med" len="med"/>
          </a:ln>
        </p:spPr>
      </p:cxnSp>
      <p:cxnSp>
        <p:nvCxnSpPr>
          <p:cNvPr id="2353" name="Google Shape;2353;p52"/>
          <p:cNvCxnSpPr>
            <a:stCxn id="2343" idx="0"/>
            <a:endCxn id="2344" idx="2"/>
          </p:cNvCxnSpPr>
          <p:nvPr/>
        </p:nvCxnSpPr>
        <p:spPr>
          <a:xfrm rot="5400000" flipH="1">
            <a:off x="2903688" y="1864450"/>
            <a:ext cx="602100" cy="2376900"/>
          </a:xfrm>
          <a:prstGeom prst="curvedConnector3">
            <a:avLst>
              <a:gd name="adj1" fmla="val 25764"/>
            </a:avLst>
          </a:prstGeom>
          <a:noFill/>
          <a:ln w="9525" cap="flat" cmpd="sng">
            <a:solidFill>
              <a:schemeClr val="dk2"/>
            </a:solidFill>
            <a:prstDash val="solid"/>
            <a:round/>
            <a:headEnd type="none" w="med" len="med"/>
            <a:tailEnd type="triangle" w="med" len="med"/>
          </a:ln>
        </p:spPr>
      </p:cxnSp>
      <p:cxnSp>
        <p:nvCxnSpPr>
          <p:cNvPr id="2354" name="Google Shape;2354;p52"/>
          <p:cNvCxnSpPr>
            <a:stCxn id="2343" idx="0"/>
            <a:endCxn id="2347" idx="2"/>
          </p:cNvCxnSpPr>
          <p:nvPr/>
        </p:nvCxnSpPr>
        <p:spPr>
          <a:xfrm rot="-5400000">
            <a:off x="4475088" y="2933950"/>
            <a:ext cx="338100" cy="501900"/>
          </a:xfrm>
          <a:prstGeom prst="curvedConnector3">
            <a:avLst>
              <a:gd name="adj1" fmla="val 50007"/>
            </a:avLst>
          </a:prstGeom>
          <a:noFill/>
          <a:ln w="9525" cap="flat" cmpd="sng">
            <a:solidFill>
              <a:schemeClr val="dk2"/>
            </a:solidFill>
            <a:prstDash val="solid"/>
            <a:round/>
            <a:headEnd type="none" w="med" len="med"/>
            <a:tailEnd type="triangle" w="med" len="med"/>
          </a:ln>
        </p:spPr>
      </p:cxnSp>
      <p:cxnSp>
        <p:nvCxnSpPr>
          <p:cNvPr id="2355" name="Google Shape;2355;p52"/>
          <p:cNvCxnSpPr>
            <a:stCxn id="2343" idx="0"/>
            <a:endCxn id="2349" idx="2"/>
          </p:cNvCxnSpPr>
          <p:nvPr/>
        </p:nvCxnSpPr>
        <p:spPr>
          <a:xfrm rot="-5400000">
            <a:off x="5159388" y="2249650"/>
            <a:ext cx="338100" cy="1870500"/>
          </a:xfrm>
          <a:prstGeom prst="curvedConnector3">
            <a:avLst>
              <a:gd name="adj1" fmla="val 50007"/>
            </a:avLst>
          </a:prstGeom>
          <a:noFill/>
          <a:ln w="9525" cap="flat" cmpd="sng">
            <a:solidFill>
              <a:schemeClr val="dk2"/>
            </a:solidFill>
            <a:prstDash val="solid"/>
            <a:round/>
            <a:headEnd type="none" w="med" len="med"/>
            <a:tailEnd type="triangle" w="med" len="med"/>
          </a:ln>
        </p:spPr>
      </p:cxnSp>
      <p:cxnSp>
        <p:nvCxnSpPr>
          <p:cNvPr id="2356" name="Google Shape;2356;p52"/>
          <p:cNvCxnSpPr>
            <a:stCxn id="2345" idx="0"/>
            <a:endCxn id="2346" idx="2"/>
          </p:cNvCxnSpPr>
          <p:nvPr/>
        </p:nvCxnSpPr>
        <p:spPr>
          <a:xfrm rot="-5400000">
            <a:off x="3367588" y="2532200"/>
            <a:ext cx="177000" cy="600"/>
          </a:xfrm>
          <a:prstGeom prst="curvedConnector3">
            <a:avLst>
              <a:gd name="adj1" fmla="val 50000"/>
            </a:avLst>
          </a:prstGeom>
          <a:noFill/>
          <a:ln w="9525" cap="flat" cmpd="sng">
            <a:solidFill>
              <a:schemeClr val="dk2"/>
            </a:solidFill>
            <a:prstDash val="solid"/>
            <a:round/>
            <a:headEnd type="none" w="med" len="med"/>
            <a:tailEnd type="triangle" w="med" len="med"/>
          </a:ln>
        </p:spPr>
      </p:cxnSp>
      <p:cxnSp>
        <p:nvCxnSpPr>
          <p:cNvPr id="2357" name="Google Shape;2357;p52"/>
          <p:cNvCxnSpPr>
            <a:stCxn id="2347" idx="0"/>
            <a:endCxn id="2348" idx="2"/>
          </p:cNvCxnSpPr>
          <p:nvPr/>
        </p:nvCxnSpPr>
        <p:spPr>
          <a:xfrm rot="-5400000">
            <a:off x="4806963" y="2532200"/>
            <a:ext cx="177000" cy="600"/>
          </a:xfrm>
          <a:prstGeom prst="curvedConnector3">
            <a:avLst>
              <a:gd name="adj1" fmla="val 50000"/>
            </a:avLst>
          </a:prstGeom>
          <a:noFill/>
          <a:ln w="9525" cap="flat" cmpd="sng">
            <a:solidFill>
              <a:schemeClr val="dk2"/>
            </a:solidFill>
            <a:prstDash val="solid"/>
            <a:round/>
            <a:headEnd type="none" w="med" len="med"/>
            <a:tailEnd type="triangle" w="med" len="med"/>
          </a:ln>
        </p:spPr>
      </p:cxnSp>
      <p:cxnSp>
        <p:nvCxnSpPr>
          <p:cNvPr id="2358" name="Google Shape;2358;p52"/>
          <p:cNvCxnSpPr>
            <a:stCxn id="2349" idx="0"/>
            <a:endCxn id="2350" idx="2"/>
          </p:cNvCxnSpPr>
          <p:nvPr/>
        </p:nvCxnSpPr>
        <p:spPr>
          <a:xfrm rot="-5400000">
            <a:off x="6175388" y="2532200"/>
            <a:ext cx="177000" cy="600"/>
          </a:xfrm>
          <a:prstGeom prst="curvedConnector3">
            <a:avLst>
              <a:gd name="adj1" fmla="val 50000"/>
            </a:avLst>
          </a:prstGeom>
          <a:noFill/>
          <a:ln w="9525" cap="flat" cmpd="sng">
            <a:solidFill>
              <a:schemeClr val="dk2"/>
            </a:solidFill>
            <a:prstDash val="solid"/>
            <a:round/>
            <a:headEnd type="none" w="med" len="med"/>
            <a:tailEnd type="triangle" w="med" len="med"/>
          </a:ln>
        </p:spPr>
      </p:cxnSp>
      <p:cxnSp>
        <p:nvCxnSpPr>
          <p:cNvPr id="2359" name="Google Shape;2359;p52"/>
          <p:cNvCxnSpPr>
            <a:stCxn id="2344" idx="0"/>
            <a:endCxn id="2351" idx="2"/>
          </p:cNvCxnSpPr>
          <p:nvPr/>
        </p:nvCxnSpPr>
        <p:spPr>
          <a:xfrm rot="-5400000">
            <a:off x="2921213" y="884850"/>
            <a:ext cx="567300" cy="2376900"/>
          </a:xfrm>
          <a:prstGeom prst="curvedConnector3">
            <a:avLst>
              <a:gd name="adj1" fmla="val 85365"/>
            </a:avLst>
          </a:prstGeom>
          <a:noFill/>
          <a:ln w="9525" cap="flat" cmpd="sng">
            <a:solidFill>
              <a:schemeClr val="dk2"/>
            </a:solidFill>
            <a:prstDash val="solid"/>
            <a:round/>
            <a:headEnd type="none" w="med" len="med"/>
            <a:tailEnd type="triangle" w="med" len="med"/>
          </a:ln>
        </p:spPr>
      </p:cxnSp>
      <p:cxnSp>
        <p:nvCxnSpPr>
          <p:cNvPr id="2360" name="Google Shape;2360;p52"/>
          <p:cNvCxnSpPr>
            <a:stCxn id="2346" idx="0"/>
            <a:endCxn id="2351" idx="2"/>
          </p:cNvCxnSpPr>
          <p:nvPr/>
        </p:nvCxnSpPr>
        <p:spPr>
          <a:xfrm rot="-5400000">
            <a:off x="3794638" y="1450550"/>
            <a:ext cx="259800" cy="937500"/>
          </a:xfrm>
          <a:prstGeom prst="curvedConnector3">
            <a:avLst>
              <a:gd name="adj1" fmla="val 49971"/>
            </a:avLst>
          </a:prstGeom>
          <a:noFill/>
          <a:ln w="9525" cap="flat" cmpd="sng">
            <a:solidFill>
              <a:schemeClr val="dk2"/>
            </a:solidFill>
            <a:prstDash val="solid"/>
            <a:round/>
            <a:headEnd type="none" w="med" len="med"/>
            <a:tailEnd type="triangle" w="med" len="med"/>
          </a:ln>
        </p:spPr>
      </p:cxnSp>
      <p:cxnSp>
        <p:nvCxnSpPr>
          <p:cNvPr id="2361" name="Google Shape;2361;p52"/>
          <p:cNvCxnSpPr>
            <a:stCxn id="2348" idx="0"/>
            <a:endCxn id="2351" idx="2"/>
          </p:cNvCxnSpPr>
          <p:nvPr/>
        </p:nvCxnSpPr>
        <p:spPr>
          <a:xfrm rot="5400000" flipH="1">
            <a:off x="4514313" y="1668350"/>
            <a:ext cx="259800" cy="501900"/>
          </a:xfrm>
          <a:prstGeom prst="curvedConnector3">
            <a:avLst>
              <a:gd name="adj1" fmla="val 49971"/>
            </a:avLst>
          </a:prstGeom>
          <a:noFill/>
          <a:ln w="9525" cap="flat" cmpd="sng">
            <a:solidFill>
              <a:schemeClr val="dk2"/>
            </a:solidFill>
            <a:prstDash val="solid"/>
            <a:round/>
            <a:headEnd type="none" w="med" len="med"/>
            <a:tailEnd type="triangle" w="med" len="med"/>
          </a:ln>
        </p:spPr>
      </p:cxnSp>
      <p:cxnSp>
        <p:nvCxnSpPr>
          <p:cNvPr id="2362" name="Google Shape;2362;p52"/>
          <p:cNvCxnSpPr>
            <a:stCxn id="2350" idx="0"/>
            <a:endCxn id="2351" idx="2"/>
          </p:cNvCxnSpPr>
          <p:nvPr/>
        </p:nvCxnSpPr>
        <p:spPr>
          <a:xfrm rot="5400000" flipH="1">
            <a:off x="5198438" y="984050"/>
            <a:ext cx="259800" cy="1870500"/>
          </a:xfrm>
          <a:prstGeom prst="curvedConnector3">
            <a:avLst>
              <a:gd name="adj1" fmla="val 49971"/>
            </a:avLst>
          </a:prstGeom>
          <a:noFill/>
          <a:ln w="9525" cap="flat" cmpd="sng">
            <a:solidFill>
              <a:schemeClr val="dk2"/>
            </a:solidFill>
            <a:prstDash val="solid"/>
            <a:round/>
            <a:headEnd type="none" w="med" len="med"/>
            <a:tailEnd type="triangle" w="med" len="med"/>
          </a:ln>
        </p:spPr>
      </p:cxn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2366"/>
        <p:cNvGrpSpPr/>
        <p:nvPr/>
      </p:nvGrpSpPr>
      <p:grpSpPr>
        <a:xfrm>
          <a:off x="0" y="0"/>
          <a:ext cx="0" cy="0"/>
          <a:chOff x="0" y="0"/>
          <a:chExt cx="0" cy="0"/>
        </a:xfrm>
      </p:grpSpPr>
      <p:sp>
        <p:nvSpPr>
          <p:cNvPr id="2367" name="Google Shape;2367;p53"/>
          <p:cNvSpPr/>
          <p:nvPr/>
        </p:nvSpPr>
        <p:spPr>
          <a:xfrm rot="5400000">
            <a:off x="7075" y="2434205"/>
            <a:ext cx="834300" cy="2751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t>Input</a:t>
            </a:r>
            <a:endParaRPr sz="1200"/>
          </a:p>
        </p:txBody>
      </p:sp>
      <p:sp>
        <p:nvSpPr>
          <p:cNvPr id="2368" name="Google Shape;2368;p53"/>
          <p:cNvSpPr/>
          <p:nvPr/>
        </p:nvSpPr>
        <p:spPr>
          <a:xfrm rot="5400000">
            <a:off x="349775" y="2434205"/>
            <a:ext cx="834300" cy="275100"/>
          </a:xfrm>
          <a:prstGeom prst="rect">
            <a:avLst/>
          </a:prstGeom>
          <a:solidFill>
            <a:srgbClr val="F4CCC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t>Conv</a:t>
            </a:r>
            <a:endParaRPr sz="1200"/>
          </a:p>
        </p:txBody>
      </p:sp>
      <p:sp>
        <p:nvSpPr>
          <p:cNvPr id="2369" name="Google Shape;2369;p53"/>
          <p:cNvSpPr/>
          <p:nvPr/>
        </p:nvSpPr>
        <p:spPr>
          <a:xfrm rot="5400000">
            <a:off x="692425" y="2434205"/>
            <a:ext cx="834300" cy="2751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t>Max-Pool</a:t>
            </a:r>
            <a:endParaRPr sz="1200"/>
          </a:p>
        </p:txBody>
      </p:sp>
      <p:cxnSp>
        <p:nvCxnSpPr>
          <p:cNvPr id="2370" name="Google Shape;2370;p53"/>
          <p:cNvCxnSpPr>
            <a:stCxn id="2367" idx="0"/>
            <a:endCxn id="2368" idx="2"/>
          </p:cNvCxnSpPr>
          <p:nvPr/>
        </p:nvCxnSpPr>
        <p:spPr>
          <a:xfrm>
            <a:off x="561775" y="2571755"/>
            <a:ext cx="67500" cy="0"/>
          </a:xfrm>
          <a:prstGeom prst="straightConnector1">
            <a:avLst/>
          </a:prstGeom>
          <a:noFill/>
          <a:ln w="9525" cap="flat" cmpd="sng">
            <a:solidFill>
              <a:schemeClr val="dk2"/>
            </a:solidFill>
            <a:prstDash val="solid"/>
            <a:round/>
            <a:headEnd type="none" w="med" len="med"/>
            <a:tailEnd type="none" w="med" len="med"/>
          </a:ln>
        </p:spPr>
      </p:cxnSp>
      <p:cxnSp>
        <p:nvCxnSpPr>
          <p:cNvPr id="2371" name="Google Shape;2371;p53"/>
          <p:cNvCxnSpPr>
            <a:stCxn id="2369" idx="0"/>
            <a:endCxn id="2369" idx="0"/>
          </p:cNvCxnSpPr>
          <p:nvPr/>
        </p:nvCxnSpPr>
        <p:spPr>
          <a:xfrm>
            <a:off x="1247125" y="2571755"/>
            <a:ext cx="0" cy="0"/>
          </a:xfrm>
          <a:prstGeom prst="straightConnector1">
            <a:avLst/>
          </a:prstGeom>
          <a:noFill/>
          <a:ln w="9525" cap="flat" cmpd="sng">
            <a:solidFill>
              <a:schemeClr val="dk2"/>
            </a:solidFill>
            <a:prstDash val="solid"/>
            <a:round/>
            <a:headEnd type="none" w="med" len="med"/>
            <a:tailEnd type="none" w="med" len="med"/>
          </a:ln>
        </p:spPr>
      </p:cxnSp>
      <p:cxnSp>
        <p:nvCxnSpPr>
          <p:cNvPr id="2372" name="Google Shape;2372;p53"/>
          <p:cNvCxnSpPr>
            <a:stCxn id="2369" idx="0"/>
            <a:endCxn id="2369" idx="0"/>
          </p:cNvCxnSpPr>
          <p:nvPr/>
        </p:nvCxnSpPr>
        <p:spPr>
          <a:xfrm>
            <a:off x="1247125" y="2571755"/>
            <a:ext cx="0" cy="0"/>
          </a:xfrm>
          <a:prstGeom prst="straightConnector1">
            <a:avLst/>
          </a:prstGeom>
          <a:noFill/>
          <a:ln w="9525" cap="flat" cmpd="sng">
            <a:solidFill>
              <a:schemeClr val="dk2"/>
            </a:solidFill>
            <a:prstDash val="solid"/>
            <a:round/>
            <a:headEnd type="none" w="med" len="med"/>
            <a:tailEnd type="none" w="med" len="med"/>
          </a:ln>
        </p:spPr>
      </p:cxnSp>
      <p:cxnSp>
        <p:nvCxnSpPr>
          <p:cNvPr id="2373" name="Google Shape;2373;p53"/>
          <p:cNvCxnSpPr>
            <a:stCxn id="2369" idx="0"/>
            <a:endCxn id="2369" idx="0"/>
          </p:cNvCxnSpPr>
          <p:nvPr/>
        </p:nvCxnSpPr>
        <p:spPr>
          <a:xfrm>
            <a:off x="1247125" y="2571755"/>
            <a:ext cx="0" cy="0"/>
          </a:xfrm>
          <a:prstGeom prst="straightConnector1">
            <a:avLst/>
          </a:prstGeom>
          <a:noFill/>
          <a:ln w="9525" cap="flat" cmpd="sng">
            <a:solidFill>
              <a:schemeClr val="dk2"/>
            </a:solidFill>
            <a:prstDash val="solid"/>
            <a:round/>
            <a:headEnd type="none" w="med" len="med"/>
            <a:tailEnd type="none" w="med" len="med"/>
          </a:ln>
        </p:spPr>
      </p:cxnSp>
      <p:sp>
        <p:nvSpPr>
          <p:cNvPr id="2374" name="Google Shape;2374;p53"/>
          <p:cNvSpPr/>
          <p:nvPr/>
        </p:nvSpPr>
        <p:spPr>
          <a:xfrm rot="5400000">
            <a:off x="2062750" y="2434205"/>
            <a:ext cx="834300" cy="2751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t>Max-Pool</a:t>
            </a:r>
            <a:endParaRPr sz="1200"/>
          </a:p>
        </p:txBody>
      </p:sp>
      <p:cxnSp>
        <p:nvCxnSpPr>
          <p:cNvPr id="2375" name="Google Shape;2375;p53"/>
          <p:cNvCxnSpPr>
            <a:stCxn id="2374" idx="0"/>
            <a:endCxn id="2374" idx="0"/>
          </p:cNvCxnSpPr>
          <p:nvPr/>
        </p:nvCxnSpPr>
        <p:spPr>
          <a:xfrm>
            <a:off x="2617450" y="2571755"/>
            <a:ext cx="0" cy="0"/>
          </a:xfrm>
          <a:prstGeom prst="straightConnector1">
            <a:avLst/>
          </a:prstGeom>
          <a:noFill/>
          <a:ln w="9525" cap="flat" cmpd="sng">
            <a:solidFill>
              <a:schemeClr val="dk2"/>
            </a:solidFill>
            <a:prstDash val="solid"/>
            <a:round/>
            <a:headEnd type="none" w="med" len="med"/>
            <a:tailEnd type="none" w="med" len="med"/>
          </a:ln>
        </p:spPr>
      </p:cxnSp>
      <p:cxnSp>
        <p:nvCxnSpPr>
          <p:cNvPr id="2376" name="Google Shape;2376;p53"/>
          <p:cNvCxnSpPr>
            <a:stCxn id="2374" idx="0"/>
            <a:endCxn id="2374" idx="0"/>
          </p:cNvCxnSpPr>
          <p:nvPr/>
        </p:nvCxnSpPr>
        <p:spPr>
          <a:xfrm>
            <a:off x="2617450" y="2571755"/>
            <a:ext cx="0" cy="0"/>
          </a:xfrm>
          <a:prstGeom prst="straightConnector1">
            <a:avLst/>
          </a:prstGeom>
          <a:noFill/>
          <a:ln w="9525" cap="flat" cmpd="sng">
            <a:solidFill>
              <a:schemeClr val="dk2"/>
            </a:solidFill>
            <a:prstDash val="solid"/>
            <a:round/>
            <a:headEnd type="none" w="med" len="med"/>
            <a:tailEnd type="none" w="med" len="med"/>
          </a:ln>
        </p:spPr>
      </p:cxnSp>
      <p:cxnSp>
        <p:nvCxnSpPr>
          <p:cNvPr id="2377" name="Google Shape;2377;p53"/>
          <p:cNvCxnSpPr>
            <a:stCxn id="2374" idx="0"/>
            <a:endCxn id="2374" idx="0"/>
          </p:cNvCxnSpPr>
          <p:nvPr/>
        </p:nvCxnSpPr>
        <p:spPr>
          <a:xfrm>
            <a:off x="2617450" y="2571755"/>
            <a:ext cx="0" cy="0"/>
          </a:xfrm>
          <a:prstGeom prst="straightConnector1">
            <a:avLst/>
          </a:prstGeom>
          <a:noFill/>
          <a:ln w="9525" cap="flat" cmpd="sng">
            <a:solidFill>
              <a:schemeClr val="dk2"/>
            </a:solidFill>
            <a:prstDash val="solid"/>
            <a:round/>
            <a:headEnd type="none" w="med" len="med"/>
            <a:tailEnd type="none" w="med" len="med"/>
          </a:ln>
        </p:spPr>
      </p:cxnSp>
      <p:sp>
        <p:nvSpPr>
          <p:cNvPr id="2378" name="Google Shape;2378;p53"/>
          <p:cNvSpPr/>
          <p:nvPr/>
        </p:nvSpPr>
        <p:spPr>
          <a:xfrm rot="5400000">
            <a:off x="3090850" y="2434205"/>
            <a:ext cx="834300" cy="2751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t>Max-Pool</a:t>
            </a:r>
            <a:endParaRPr sz="1200"/>
          </a:p>
        </p:txBody>
      </p:sp>
      <p:cxnSp>
        <p:nvCxnSpPr>
          <p:cNvPr id="2379" name="Google Shape;2379;p53"/>
          <p:cNvCxnSpPr>
            <a:stCxn id="2378" idx="0"/>
            <a:endCxn id="2378" idx="0"/>
          </p:cNvCxnSpPr>
          <p:nvPr/>
        </p:nvCxnSpPr>
        <p:spPr>
          <a:xfrm>
            <a:off x="3645550" y="2571755"/>
            <a:ext cx="0" cy="0"/>
          </a:xfrm>
          <a:prstGeom prst="straightConnector1">
            <a:avLst/>
          </a:prstGeom>
          <a:noFill/>
          <a:ln w="9525" cap="flat" cmpd="sng">
            <a:solidFill>
              <a:schemeClr val="dk2"/>
            </a:solidFill>
            <a:prstDash val="solid"/>
            <a:round/>
            <a:headEnd type="none" w="med" len="med"/>
            <a:tailEnd type="none" w="med" len="med"/>
          </a:ln>
        </p:spPr>
      </p:cxnSp>
      <p:cxnSp>
        <p:nvCxnSpPr>
          <p:cNvPr id="2380" name="Google Shape;2380;p53"/>
          <p:cNvCxnSpPr>
            <a:stCxn id="2378" idx="0"/>
            <a:endCxn id="2378" idx="0"/>
          </p:cNvCxnSpPr>
          <p:nvPr/>
        </p:nvCxnSpPr>
        <p:spPr>
          <a:xfrm>
            <a:off x="3645550" y="2571755"/>
            <a:ext cx="0" cy="0"/>
          </a:xfrm>
          <a:prstGeom prst="straightConnector1">
            <a:avLst/>
          </a:prstGeom>
          <a:noFill/>
          <a:ln w="9525" cap="flat" cmpd="sng">
            <a:solidFill>
              <a:schemeClr val="dk2"/>
            </a:solidFill>
            <a:prstDash val="solid"/>
            <a:round/>
            <a:headEnd type="none" w="med" len="med"/>
            <a:tailEnd type="none" w="med" len="med"/>
          </a:ln>
        </p:spPr>
      </p:cxnSp>
      <p:cxnSp>
        <p:nvCxnSpPr>
          <p:cNvPr id="2381" name="Google Shape;2381;p53"/>
          <p:cNvCxnSpPr>
            <a:stCxn id="2378" idx="0"/>
            <a:endCxn id="2378" idx="0"/>
          </p:cNvCxnSpPr>
          <p:nvPr/>
        </p:nvCxnSpPr>
        <p:spPr>
          <a:xfrm>
            <a:off x="3645550" y="2571755"/>
            <a:ext cx="0" cy="0"/>
          </a:xfrm>
          <a:prstGeom prst="straightConnector1">
            <a:avLst/>
          </a:prstGeom>
          <a:noFill/>
          <a:ln w="9525" cap="flat" cmpd="sng">
            <a:solidFill>
              <a:schemeClr val="dk2"/>
            </a:solidFill>
            <a:prstDash val="solid"/>
            <a:round/>
            <a:headEnd type="none" w="med" len="med"/>
            <a:tailEnd type="none" w="med" len="med"/>
          </a:ln>
        </p:spPr>
      </p:cxnSp>
      <p:sp>
        <p:nvSpPr>
          <p:cNvPr id="2382" name="Google Shape;2382;p53"/>
          <p:cNvSpPr/>
          <p:nvPr/>
        </p:nvSpPr>
        <p:spPr>
          <a:xfrm rot="5400000">
            <a:off x="2405450" y="2434205"/>
            <a:ext cx="834300" cy="275100"/>
          </a:xfrm>
          <a:prstGeom prst="rect">
            <a:avLst/>
          </a:prstGeom>
          <a:solidFill>
            <a:srgbClr val="F9CB9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t>Inception</a:t>
            </a:r>
            <a:endParaRPr sz="1200"/>
          </a:p>
        </p:txBody>
      </p:sp>
      <p:sp>
        <p:nvSpPr>
          <p:cNvPr id="2383" name="Google Shape;2383;p53"/>
          <p:cNvSpPr/>
          <p:nvPr/>
        </p:nvSpPr>
        <p:spPr>
          <a:xfrm rot="5400000">
            <a:off x="2748150" y="2434205"/>
            <a:ext cx="834300" cy="275100"/>
          </a:xfrm>
          <a:prstGeom prst="rect">
            <a:avLst/>
          </a:prstGeom>
          <a:solidFill>
            <a:srgbClr val="F9CB9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t>Inception</a:t>
            </a:r>
            <a:endParaRPr sz="1200"/>
          </a:p>
        </p:txBody>
      </p:sp>
      <p:sp>
        <p:nvSpPr>
          <p:cNvPr id="2384" name="Google Shape;2384;p53"/>
          <p:cNvSpPr/>
          <p:nvPr/>
        </p:nvSpPr>
        <p:spPr>
          <a:xfrm rot="5400000">
            <a:off x="5166736" y="2434205"/>
            <a:ext cx="834300" cy="2751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t>Max-Pool</a:t>
            </a:r>
            <a:endParaRPr sz="1200"/>
          </a:p>
        </p:txBody>
      </p:sp>
      <p:cxnSp>
        <p:nvCxnSpPr>
          <p:cNvPr id="2385" name="Google Shape;2385;p53"/>
          <p:cNvCxnSpPr>
            <a:stCxn id="2384" idx="0"/>
            <a:endCxn id="2384" idx="0"/>
          </p:cNvCxnSpPr>
          <p:nvPr/>
        </p:nvCxnSpPr>
        <p:spPr>
          <a:xfrm>
            <a:off x="5721436" y="2571755"/>
            <a:ext cx="0" cy="0"/>
          </a:xfrm>
          <a:prstGeom prst="straightConnector1">
            <a:avLst/>
          </a:prstGeom>
          <a:noFill/>
          <a:ln w="9525" cap="flat" cmpd="sng">
            <a:solidFill>
              <a:schemeClr val="dk2"/>
            </a:solidFill>
            <a:prstDash val="solid"/>
            <a:round/>
            <a:headEnd type="none" w="med" len="med"/>
            <a:tailEnd type="none" w="med" len="med"/>
          </a:ln>
        </p:spPr>
      </p:cxnSp>
      <p:cxnSp>
        <p:nvCxnSpPr>
          <p:cNvPr id="2386" name="Google Shape;2386;p53"/>
          <p:cNvCxnSpPr>
            <a:stCxn id="2384" idx="0"/>
            <a:endCxn id="2384" idx="0"/>
          </p:cNvCxnSpPr>
          <p:nvPr/>
        </p:nvCxnSpPr>
        <p:spPr>
          <a:xfrm>
            <a:off x="5721436" y="2571755"/>
            <a:ext cx="0" cy="0"/>
          </a:xfrm>
          <a:prstGeom prst="straightConnector1">
            <a:avLst/>
          </a:prstGeom>
          <a:noFill/>
          <a:ln w="9525" cap="flat" cmpd="sng">
            <a:solidFill>
              <a:schemeClr val="dk2"/>
            </a:solidFill>
            <a:prstDash val="solid"/>
            <a:round/>
            <a:headEnd type="none" w="med" len="med"/>
            <a:tailEnd type="none" w="med" len="med"/>
          </a:ln>
        </p:spPr>
      </p:cxnSp>
      <p:cxnSp>
        <p:nvCxnSpPr>
          <p:cNvPr id="2387" name="Google Shape;2387;p53"/>
          <p:cNvCxnSpPr>
            <a:stCxn id="2384" idx="0"/>
            <a:endCxn id="2384" idx="0"/>
          </p:cNvCxnSpPr>
          <p:nvPr/>
        </p:nvCxnSpPr>
        <p:spPr>
          <a:xfrm>
            <a:off x="5721436" y="2571755"/>
            <a:ext cx="0" cy="0"/>
          </a:xfrm>
          <a:prstGeom prst="straightConnector1">
            <a:avLst/>
          </a:prstGeom>
          <a:noFill/>
          <a:ln w="9525" cap="flat" cmpd="sng">
            <a:solidFill>
              <a:schemeClr val="dk2"/>
            </a:solidFill>
            <a:prstDash val="solid"/>
            <a:round/>
            <a:headEnd type="none" w="med" len="med"/>
            <a:tailEnd type="none" w="med" len="med"/>
          </a:ln>
        </p:spPr>
      </p:cxnSp>
      <p:cxnSp>
        <p:nvCxnSpPr>
          <p:cNvPr id="2388" name="Google Shape;2388;p53"/>
          <p:cNvCxnSpPr/>
          <p:nvPr/>
        </p:nvCxnSpPr>
        <p:spPr>
          <a:xfrm>
            <a:off x="6754675" y="2571755"/>
            <a:ext cx="0" cy="0"/>
          </a:xfrm>
          <a:prstGeom prst="straightConnector1">
            <a:avLst/>
          </a:prstGeom>
          <a:noFill/>
          <a:ln w="9525" cap="flat" cmpd="sng">
            <a:solidFill>
              <a:schemeClr val="dk2"/>
            </a:solidFill>
            <a:prstDash val="solid"/>
            <a:round/>
            <a:headEnd type="none" w="med" len="med"/>
            <a:tailEnd type="none" w="med" len="med"/>
          </a:ln>
        </p:spPr>
      </p:cxnSp>
      <p:cxnSp>
        <p:nvCxnSpPr>
          <p:cNvPr id="2389" name="Google Shape;2389;p53"/>
          <p:cNvCxnSpPr/>
          <p:nvPr/>
        </p:nvCxnSpPr>
        <p:spPr>
          <a:xfrm>
            <a:off x="6754675" y="2571755"/>
            <a:ext cx="0" cy="0"/>
          </a:xfrm>
          <a:prstGeom prst="straightConnector1">
            <a:avLst/>
          </a:prstGeom>
          <a:noFill/>
          <a:ln w="9525" cap="flat" cmpd="sng">
            <a:solidFill>
              <a:schemeClr val="dk2"/>
            </a:solidFill>
            <a:prstDash val="solid"/>
            <a:round/>
            <a:headEnd type="none" w="med" len="med"/>
            <a:tailEnd type="none" w="med" len="med"/>
          </a:ln>
        </p:spPr>
      </p:cxnSp>
      <p:cxnSp>
        <p:nvCxnSpPr>
          <p:cNvPr id="2390" name="Google Shape;2390;p53"/>
          <p:cNvCxnSpPr/>
          <p:nvPr/>
        </p:nvCxnSpPr>
        <p:spPr>
          <a:xfrm>
            <a:off x="6754675" y="2571755"/>
            <a:ext cx="0" cy="0"/>
          </a:xfrm>
          <a:prstGeom prst="straightConnector1">
            <a:avLst/>
          </a:prstGeom>
          <a:noFill/>
          <a:ln w="9525" cap="flat" cmpd="sng">
            <a:solidFill>
              <a:schemeClr val="dk2"/>
            </a:solidFill>
            <a:prstDash val="solid"/>
            <a:round/>
            <a:headEnd type="none" w="med" len="med"/>
            <a:tailEnd type="none" w="med" len="med"/>
          </a:ln>
        </p:spPr>
      </p:cxnSp>
      <p:cxnSp>
        <p:nvCxnSpPr>
          <p:cNvPr id="2391" name="Google Shape;2391;p53"/>
          <p:cNvCxnSpPr/>
          <p:nvPr/>
        </p:nvCxnSpPr>
        <p:spPr>
          <a:xfrm>
            <a:off x="972075" y="2571755"/>
            <a:ext cx="0" cy="0"/>
          </a:xfrm>
          <a:prstGeom prst="straightConnector1">
            <a:avLst/>
          </a:prstGeom>
          <a:noFill/>
          <a:ln w="9525" cap="flat" cmpd="sng">
            <a:solidFill>
              <a:schemeClr val="dk2"/>
            </a:solidFill>
            <a:prstDash val="solid"/>
            <a:round/>
            <a:headEnd type="none" w="med" len="med"/>
            <a:tailEnd type="none" w="med" len="med"/>
          </a:ln>
        </p:spPr>
      </p:cxnSp>
      <p:cxnSp>
        <p:nvCxnSpPr>
          <p:cNvPr id="2392" name="Google Shape;2392;p53"/>
          <p:cNvCxnSpPr>
            <a:stCxn id="2393" idx="0"/>
            <a:endCxn id="2374" idx="2"/>
          </p:cNvCxnSpPr>
          <p:nvPr/>
        </p:nvCxnSpPr>
        <p:spPr>
          <a:xfrm>
            <a:off x="2274850" y="2571755"/>
            <a:ext cx="67500" cy="0"/>
          </a:xfrm>
          <a:prstGeom prst="straightConnector1">
            <a:avLst/>
          </a:prstGeom>
          <a:noFill/>
          <a:ln w="9525" cap="flat" cmpd="sng">
            <a:solidFill>
              <a:schemeClr val="dk2"/>
            </a:solidFill>
            <a:prstDash val="solid"/>
            <a:round/>
            <a:headEnd type="none" w="med" len="med"/>
            <a:tailEnd type="none" w="med" len="med"/>
          </a:ln>
        </p:spPr>
      </p:cxnSp>
      <p:cxnSp>
        <p:nvCxnSpPr>
          <p:cNvPr id="2394" name="Google Shape;2394;p53"/>
          <p:cNvCxnSpPr>
            <a:stCxn id="2374" idx="0"/>
            <a:endCxn id="2382" idx="2"/>
          </p:cNvCxnSpPr>
          <p:nvPr/>
        </p:nvCxnSpPr>
        <p:spPr>
          <a:xfrm>
            <a:off x="2617450" y="2571755"/>
            <a:ext cx="67500" cy="0"/>
          </a:xfrm>
          <a:prstGeom prst="straightConnector1">
            <a:avLst/>
          </a:prstGeom>
          <a:noFill/>
          <a:ln w="9525" cap="flat" cmpd="sng">
            <a:solidFill>
              <a:schemeClr val="dk2"/>
            </a:solidFill>
            <a:prstDash val="solid"/>
            <a:round/>
            <a:headEnd type="none" w="med" len="med"/>
            <a:tailEnd type="none" w="med" len="med"/>
          </a:ln>
        </p:spPr>
      </p:cxnSp>
      <p:cxnSp>
        <p:nvCxnSpPr>
          <p:cNvPr id="2395" name="Google Shape;2395;p53"/>
          <p:cNvCxnSpPr>
            <a:stCxn id="2382" idx="0"/>
            <a:endCxn id="2383" idx="2"/>
          </p:cNvCxnSpPr>
          <p:nvPr/>
        </p:nvCxnSpPr>
        <p:spPr>
          <a:xfrm>
            <a:off x="2960150" y="2571755"/>
            <a:ext cx="67500" cy="0"/>
          </a:xfrm>
          <a:prstGeom prst="straightConnector1">
            <a:avLst/>
          </a:prstGeom>
          <a:noFill/>
          <a:ln w="9525" cap="flat" cmpd="sng">
            <a:solidFill>
              <a:schemeClr val="dk2"/>
            </a:solidFill>
            <a:prstDash val="solid"/>
            <a:round/>
            <a:headEnd type="none" w="med" len="med"/>
            <a:tailEnd type="none" w="med" len="med"/>
          </a:ln>
        </p:spPr>
      </p:cxnSp>
      <p:cxnSp>
        <p:nvCxnSpPr>
          <p:cNvPr id="2396" name="Google Shape;2396;p53"/>
          <p:cNvCxnSpPr/>
          <p:nvPr/>
        </p:nvCxnSpPr>
        <p:spPr>
          <a:xfrm rot="10800000">
            <a:off x="5378736" y="2571755"/>
            <a:ext cx="67500" cy="0"/>
          </a:xfrm>
          <a:prstGeom prst="straightConnector1">
            <a:avLst/>
          </a:prstGeom>
          <a:noFill/>
          <a:ln w="9525" cap="flat" cmpd="sng">
            <a:solidFill>
              <a:schemeClr val="dk2"/>
            </a:solidFill>
            <a:prstDash val="solid"/>
            <a:round/>
            <a:headEnd type="none" w="med" len="med"/>
            <a:tailEnd type="none" w="med" len="med"/>
          </a:ln>
        </p:spPr>
      </p:cxnSp>
      <p:cxnSp>
        <p:nvCxnSpPr>
          <p:cNvPr id="2397" name="Google Shape;2397;p53"/>
          <p:cNvCxnSpPr/>
          <p:nvPr/>
        </p:nvCxnSpPr>
        <p:spPr>
          <a:xfrm>
            <a:off x="1247175" y="2571755"/>
            <a:ext cx="0" cy="0"/>
          </a:xfrm>
          <a:prstGeom prst="straightConnector1">
            <a:avLst/>
          </a:prstGeom>
          <a:noFill/>
          <a:ln w="9525" cap="flat" cmpd="sng">
            <a:solidFill>
              <a:schemeClr val="dk2"/>
            </a:solidFill>
            <a:prstDash val="solid"/>
            <a:round/>
            <a:headEnd type="none" w="med" len="med"/>
            <a:tailEnd type="none" w="med" len="med"/>
          </a:ln>
        </p:spPr>
      </p:cxnSp>
      <p:cxnSp>
        <p:nvCxnSpPr>
          <p:cNvPr id="2398" name="Google Shape;2398;p53"/>
          <p:cNvCxnSpPr/>
          <p:nvPr/>
        </p:nvCxnSpPr>
        <p:spPr>
          <a:xfrm>
            <a:off x="972075" y="2571755"/>
            <a:ext cx="0" cy="0"/>
          </a:xfrm>
          <a:prstGeom prst="straightConnector1">
            <a:avLst/>
          </a:prstGeom>
          <a:noFill/>
          <a:ln w="9525" cap="flat" cmpd="sng">
            <a:solidFill>
              <a:schemeClr val="dk2"/>
            </a:solidFill>
            <a:prstDash val="solid"/>
            <a:round/>
            <a:headEnd type="none" w="med" len="med"/>
            <a:tailEnd type="none" w="med" len="med"/>
          </a:ln>
        </p:spPr>
      </p:cxnSp>
      <p:cxnSp>
        <p:nvCxnSpPr>
          <p:cNvPr id="2399" name="Google Shape;2399;p53"/>
          <p:cNvCxnSpPr>
            <a:stCxn id="2369" idx="2"/>
            <a:endCxn id="2400" idx="0"/>
          </p:cNvCxnSpPr>
          <p:nvPr/>
        </p:nvCxnSpPr>
        <p:spPr>
          <a:xfrm rot="10800000">
            <a:off x="904525" y="2571755"/>
            <a:ext cx="67500" cy="0"/>
          </a:xfrm>
          <a:prstGeom prst="straightConnector1">
            <a:avLst/>
          </a:prstGeom>
          <a:noFill/>
          <a:ln w="9525" cap="flat" cmpd="sng">
            <a:solidFill>
              <a:schemeClr val="dk2"/>
            </a:solidFill>
            <a:prstDash val="solid"/>
            <a:round/>
            <a:headEnd type="none" w="med" len="med"/>
            <a:tailEnd type="none" w="med" len="med"/>
          </a:ln>
        </p:spPr>
      </p:cxnSp>
      <p:cxnSp>
        <p:nvCxnSpPr>
          <p:cNvPr id="2401" name="Google Shape;2401;p53"/>
          <p:cNvCxnSpPr>
            <a:stCxn id="2400" idx="2"/>
            <a:endCxn id="2368" idx="0"/>
          </p:cNvCxnSpPr>
          <p:nvPr/>
        </p:nvCxnSpPr>
        <p:spPr>
          <a:xfrm rot="10800000">
            <a:off x="904475" y="2571755"/>
            <a:ext cx="67500" cy="0"/>
          </a:xfrm>
          <a:prstGeom prst="straightConnector1">
            <a:avLst/>
          </a:prstGeom>
          <a:noFill/>
          <a:ln w="9525" cap="flat" cmpd="sng">
            <a:solidFill>
              <a:schemeClr val="dk2"/>
            </a:solidFill>
            <a:prstDash val="solid"/>
            <a:round/>
            <a:headEnd type="none" w="med" len="med"/>
            <a:tailEnd type="none" w="med" len="med"/>
          </a:ln>
        </p:spPr>
      </p:cxnSp>
      <p:sp>
        <p:nvSpPr>
          <p:cNvPr id="2402" name="Google Shape;2402;p53"/>
          <p:cNvSpPr/>
          <p:nvPr/>
        </p:nvSpPr>
        <p:spPr>
          <a:xfrm rot="5400000">
            <a:off x="1034925" y="2434205"/>
            <a:ext cx="834300" cy="275100"/>
          </a:xfrm>
          <a:prstGeom prst="rect">
            <a:avLst/>
          </a:prstGeom>
          <a:solidFill>
            <a:srgbClr val="F4CCC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t>Conv</a:t>
            </a:r>
            <a:endParaRPr sz="1200"/>
          </a:p>
        </p:txBody>
      </p:sp>
      <p:sp>
        <p:nvSpPr>
          <p:cNvPr id="2403" name="Google Shape;2403;p53"/>
          <p:cNvSpPr/>
          <p:nvPr/>
        </p:nvSpPr>
        <p:spPr>
          <a:xfrm rot="5400000">
            <a:off x="1377575" y="2434205"/>
            <a:ext cx="834300" cy="2751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t>Max-Pool</a:t>
            </a:r>
            <a:endParaRPr sz="1200"/>
          </a:p>
        </p:txBody>
      </p:sp>
      <p:cxnSp>
        <p:nvCxnSpPr>
          <p:cNvPr id="2404" name="Google Shape;2404;p53"/>
          <p:cNvCxnSpPr>
            <a:stCxn id="2403" idx="0"/>
            <a:endCxn id="2403" idx="0"/>
          </p:cNvCxnSpPr>
          <p:nvPr/>
        </p:nvCxnSpPr>
        <p:spPr>
          <a:xfrm>
            <a:off x="1932275" y="2571755"/>
            <a:ext cx="0" cy="0"/>
          </a:xfrm>
          <a:prstGeom prst="straightConnector1">
            <a:avLst/>
          </a:prstGeom>
          <a:noFill/>
          <a:ln w="9525" cap="flat" cmpd="sng">
            <a:solidFill>
              <a:schemeClr val="dk2"/>
            </a:solidFill>
            <a:prstDash val="solid"/>
            <a:round/>
            <a:headEnd type="none" w="med" len="med"/>
            <a:tailEnd type="none" w="med" len="med"/>
          </a:ln>
        </p:spPr>
      </p:cxnSp>
      <p:cxnSp>
        <p:nvCxnSpPr>
          <p:cNvPr id="2405" name="Google Shape;2405;p53"/>
          <p:cNvCxnSpPr>
            <a:stCxn id="2403" idx="0"/>
            <a:endCxn id="2403" idx="0"/>
          </p:cNvCxnSpPr>
          <p:nvPr/>
        </p:nvCxnSpPr>
        <p:spPr>
          <a:xfrm>
            <a:off x="1932275" y="2571755"/>
            <a:ext cx="0" cy="0"/>
          </a:xfrm>
          <a:prstGeom prst="straightConnector1">
            <a:avLst/>
          </a:prstGeom>
          <a:noFill/>
          <a:ln w="9525" cap="flat" cmpd="sng">
            <a:solidFill>
              <a:schemeClr val="dk2"/>
            </a:solidFill>
            <a:prstDash val="solid"/>
            <a:round/>
            <a:headEnd type="none" w="med" len="med"/>
            <a:tailEnd type="none" w="med" len="med"/>
          </a:ln>
        </p:spPr>
      </p:cxnSp>
      <p:cxnSp>
        <p:nvCxnSpPr>
          <p:cNvPr id="2406" name="Google Shape;2406;p53"/>
          <p:cNvCxnSpPr>
            <a:stCxn id="2403" idx="0"/>
            <a:endCxn id="2403" idx="0"/>
          </p:cNvCxnSpPr>
          <p:nvPr/>
        </p:nvCxnSpPr>
        <p:spPr>
          <a:xfrm>
            <a:off x="1932275" y="2571755"/>
            <a:ext cx="0" cy="0"/>
          </a:xfrm>
          <a:prstGeom prst="straightConnector1">
            <a:avLst/>
          </a:prstGeom>
          <a:noFill/>
          <a:ln w="9525" cap="flat" cmpd="sng">
            <a:solidFill>
              <a:schemeClr val="dk2"/>
            </a:solidFill>
            <a:prstDash val="solid"/>
            <a:round/>
            <a:headEnd type="none" w="med" len="med"/>
            <a:tailEnd type="none" w="med" len="med"/>
          </a:ln>
        </p:spPr>
      </p:cxnSp>
      <p:cxnSp>
        <p:nvCxnSpPr>
          <p:cNvPr id="2407" name="Google Shape;2407;p53"/>
          <p:cNvCxnSpPr/>
          <p:nvPr/>
        </p:nvCxnSpPr>
        <p:spPr>
          <a:xfrm>
            <a:off x="1124475" y="2724155"/>
            <a:ext cx="0" cy="0"/>
          </a:xfrm>
          <a:prstGeom prst="straightConnector1">
            <a:avLst/>
          </a:prstGeom>
          <a:noFill/>
          <a:ln w="9525" cap="flat" cmpd="sng">
            <a:solidFill>
              <a:schemeClr val="dk2"/>
            </a:solidFill>
            <a:prstDash val="solid"/>
            <a:round/>
            <a:headEnd type="none" w="med" len="med"/>
            <a:tailEnd type="none" w="med" len="med"/>
          </a:ln>
        </p:spPr>
      </p:cxnSp>
      <p:cxnSp>
        <p:nvCxnSpPr>
          <p:cNvPr id="2408" name="Google Shape;2408;p53"/>
          <p:cNvCxnSpPr/>
          <p:nvPr/>
        </p:nvCxnSpPr>
        <p:spPr>
          <a:xfrm>
            <a:off x="1399575" y="2724155"/>
            <a:ext cx="0" cy="0"/>
          </a:xfrm>
          <a:prstGeom prst="straightConnector1">
            <a:avLst/>
          </a:prstGeom>
          <a:noFill/>
          <a:ln w="9525" cap="flat" cmpd="sng">
            <a:solidFill>
              <a:schemeClr val="dk2"/>
            </a:solidFill>
            <a:prstDash val="solid"/>
            <a:round/>
            <a:headEnd type="none" w="med" len="med"/>
            <a:tailEnd type="none" w="med" len="med"/>
          </a:ln>
        </p:spPr>
      </p:cxnSp>
      <p:cxnSp>
        <p:nvCxnSpPr>
          <p:cNvPr id="2409" name="Google Shape;2409;p53"/>
          <p:cNvCxnSpPr/>
          <p:nvPr/>
        </p:nvCxnSpPr>
        <p:spPr>
          <a:xfrm>
            <a:off x="1124475" y="2724155"/>
            <a:ext cx="0" cy="0"/>
          </a:xfrm>
          <a:prstGeom prst="straightConnector1">
            <a:avLst/>
          </a:prstGeom>
          <a:noFill/>
          <a:ln w="9525" cap="flat" cmpd="sng">
            <a:solidFill>
              <a:schemeClr val="dk2"/>
            </a:solidFill>
            <a:prstDash val="solid"/>
            <a:round/>
            <a:headEnd type="none" w="med" len="med"/>
            <a:tailEnd type="none" w="med" len="med"/>
          </a:ln>
        </p:spPr>
      </p:cxnSp>
      <p:cxnSp>
        <p:nvCxnSpPr>
          <p:cNvPr id="2410" name="Google Shape;2410;p53"/>
          <p:cNvCxnSpPr>
            <a:stCxn id="2403" idx="2"/>
          </p:cNvCxnSpPr>
          <p:nvPr/>
        </p:nvCxnSpPr>
        <p:spPr>
          <a:xfrm rot="10800000">
            <a:off x="1589675" y="2571755"/>
            <a:ext cx="67500" cy="0"/>
          </a:xfrm>
          <a:prstGeom prst="straightConnector1">
            <a:avLst/>
          </a:prstGeom>
          <a:noFill/>
          <a:ln w="9525" cap="flat" cmpd="sng">
            <a:solidFill>
              <a:schemeClr val="dk2"/>
            </a:solidFill>
            <a:prstDash val="solid"/>
            <a:round/>
            <a:headEnd type="none" w="med" len="med"/>
            <a:tailEnd type="none" w="med" len="med"/>
          </a:ln>
        </p:spPr>
      </p:cxnSp>
      <p:cxnSp>
        <p:nvCxnSpPr>
          <p:cNvPr id="2411" name="Google Shape;2411;p53"/>
          <p:cNvCxnSpPr>
            <a:endCxn id="2402" idx="0"/>
          </p:cNvCxnSpPr>
          <p:nvPr/>
        </p:nvCxnSpPr>
        <p:spPr>
          <a:xfrm rot="10800000">
            <a:off x="1589625" y="2571755"/>
            <a:ext cx="67500" cy="0"/>
          </a:xfrm>
          <a:prstGeom prst="straightConnector1">
            <a:avLst/>
          </a:prstGeom>
          <a:noFill/>
          <a:ln w="9525" cap="flat" cmpd="sng">
            <a:solidFill>
              <a:schemeClr val="dk2"/>
            </a:solidFill>
            <a:prstDash val="solid"/>
            <a:round/>
            <a:headEnd type="none" w="med" len="med"/>
            <a:tailEnd type="none" w="med" len="med"/>
          </a:ln>
        </p:spPr>
      </p:cxnSp>
      <p:sp>
        <p:nvSpPr>
          <p:cNvPr id="2412" name="Google Shape;2412;p53"/>
          <p:cNvSpPr/>
          <p:nvPr/>
        </p:nvSpPr>
        <p:spPr>
          <a:xfrm rot="5400000">
            <a:off x="1720150" y="2434205"/>
            <a:ext cx="834300" cy="275100"/>
          </a:xfrm>
          <a:prstGeom prst="rect">
            <a:avLst/>
          </a:prstGeom>
          <a:solidFill>
            <a:srgbClr val="F4CCC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t>Conv</a:t>
            </a:r>
            <a:endParaRPr sz="1200"/>
          </a:p>
        </p:txBody>
      </p:sp>
      <p:sp>
        <p:nvSpPr>
          <p:cNvPr id="2413" name="Google Shape;2413;p53"/>
          <p:cNvSpPr/>
          <p:nvPr/>
        </p:nvSpPr>
        <p:spPr>
          <a:xfrm rot="5400000">
            <a:off x="3451225" y="2434205"/>
            <a:ext cx="834300" cy="275100"/>
          </a:xfrm>
          <a:prstGeom prst="rect">
            <a:avLst/>
          </a:prstGeom>
          <a:solidFill>
            <a:srgbClr val="F9CB9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t>Inception</a:t>
            </a:r>
            <a:endParaRPr sz="1200"/>
          </a:p>
        </p:txBody>
      </p:sp>
      <p:sp>
        <p:nvSpPr>
          <p:cNvPr id="2414" name="Google Shape;2414;p53"/>
          <p:cNvSpPr/>
          <p:nvPr/>
        </p:nvSpPr>
        <p:spPr>
          <a:xfrm rot="5400000">
            <a:off x="3793925" y="2434205"/>
            <a:ext cx="834300" cy="275100"/>
          </a:xfrm>
          <a:prstGeom prst="rect">
            <a:avLst/>
          </a:prstGeom>
          <a:solidFill>
            <a:srgbClr val="F9CB9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t>Inception</a:t>
            </a:r>
            <a:endParaRPr sz="1200"/>
          </a:p>
        </p:txBody>
      </p:sp>
      <p:sp>
        <p:nvSpPr>
          <p:cNvPr id="2415" name="Google Shape;2415;p53"/>
          <p:cNvSpPr/>
          <p:nvPr/>
        </p:nvSpPr>
        <p:spPr>
          <a:xfrm rot="5400000">
            <a:off x="4136625" y="2434205"/>
            <a:ext cx="834300" cy="275100"/>
          </a:xfrm>
          <a:prstGeom prst="rect">
            <a:avLst/>
          </a:prstGeom>
          <a:solidFill>
            <a:srgbClr val="F9CB9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t>Inception</a:t>
            </a:r>
            <a:endParaRPr sz="1200"/>
          </a:p>
        </p:txBody>
      </p:sp>
      <p:sp>
        <p:nvSpPr>
          <p:cNvPr id="2416" name="Google Shape;2416;p53"/>
          <p:cNvSpPr/>
          <p:nvPr/>
        </p:nvSpPr>
        <p:spPr>
          <a:xfrm rot="5400000">
            <a:off x="4479325" y="2434205"/>
            <a:ext cx="834300" cy="275100"/>
          </a:xfrm>
          <a:prstGeom prst="rect">
            <a:avLst/>
          </a:prstGeom>
          <a:solidFill>
            <a:srgbClr val="F9CB9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t>Inception</a:t>
            </a:r>
            <a:endParaRPr sz="1200"/>
          </a:p>
        </p:txBody>
      </p:sp>
      <p:sp>
        <p:nvSpPr>
          <p:cNvPr id="2417" name="Google Shape;2417;p53"/>
          <p:cNvSpPr/>
          <p:nvPr/>
        </p:nvSpPr>
        <p:spPr>
          <a:xfrm rot="5400000">
            <a:off x="4822025" y="2434205"/>
            <a:ext cx="834300" cy="275100"/>
          </a:xfrm>
          <a:prstGeom prst="rect">
            <a:avLst/>
          </a:prstGeom>
          <a:solidFill>
            <a:srgbClr val="F9CB9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t>Inception</a:t>
            </a:r>
            <a:endParaRPr sz="1200"/>
          </a:p>
        </p:txBody>
      </p:sp>
      <p:cxnSp>
        <p:nvCxnSpPr>
          <p:cNvPr id="2418" name="Google Shape;2418;p53"/>
          <p:cNvCxnSpPr/>
          <p:nvPr/>
        </p:nvCxnSpPr>
        <p:spPr>
          <a:xfrm>
            <a:off x="5733460" y="2571743"/>
            <a:ext cx="0" cy="0"/>
          </a:xfrm>
          <a:prstGeom prst="straightConnector1">
            <a:avLst/>
          </a:prstGeom>
          <a:noFill/>
          <a:ln w="9525" cap="flat" cmpd="sng">
            <a:solidFill>
              <a:schemeClr val="dk2"/>
            </a:solidFill>
            <a:prstDash val="solid"/>
            <a:round/>
            <a:headEnd type="none" w="med" len="med"/>
            <a:tailEnd type="none" w="med" len="med"/>
          </a:ln>
        </p:spPr>
      </p:cxnSp>
      <p:cxnSp>
        <p:nvCxnSpPr>
          <p:cNvPr id="2419" name="Google Shape;2419;p53"/>
          <p:cNvCxnSpPr/>
          <p:nvPr/>
        </p:nvCxnSpPr>
        <p:spPr>
          <a:xfrm>
            <a:off x="5733460" y="2571743"/>
            <a:ext cx="0" cy="0"/>
          </a:xfrm>
          <a:prstGeom prst="straightConnector1">
            <a:avLst/>
          </a:prstGeom>
          <a:noFill/>
          <a:ln w="9525" cap="flat" cmpd="sng">
            <a:solidFill>
              <a:schemeClr val="dk2"/>
            </a:solidFill>
            <a:prstDash val="solid"/>
            <a:round/>
            <a:headEnd type="none" w="med" len="med"/>
            <a:tailEnd type="none" w="med" len="med"/>
          </a:ln>
        </p:spPr>
      </p:cxnSp>
      <p:cxnSp>
        <p:nvCxnSpPr>
          <p:cNvPr id="2420" name="Google Shape;2420;p53"/>
          <p:cNvCxnSpPr/>
          <p:nvPr/>
        </p:nvCxnSpPr>
        <p:spPr>
          <a:xfrm>
            <a:off x="5733460" y="2571743"/>
            <a:ext cx="0" cy="0"/>
          </a:xfrm>
          <a:prstGeom prst="straightConnector1">
            <a:avLst/>
          </a:prstGeom>
          <a:noFill/>
          <a:ln w="9525" cap="flat" cmpd="sng">
            <a:solidFill>
              <a:schemeClr val="dk2"/>
            </a:solidFill>
            <a:prstDash val="solid"/>
            <a:round/>
            <a:headEnd type="none" w="med" len="med"/>
            <a:tailEnd type="none" w="med" len="med"/>
          </a:ln>
        </p:spPr>
      </p:cxnSp>
      <p:sp>
        <p:nvSpPr>
          <p:cNvPr id="2421" name="Google Shape;2421;p53"/>
          <p:cNvSpPr/>
          <p:nvPr/>
        </p:nvSpPr>
        <p:spPr>
          <a:xfrm rot="5400000">
            <a:off x="5514583" y="2434193"/>
            <a:ext cx="834300" cy="275100"/>
          </a:xfrm>
          <a:prstGeom prst="rect">
            <a:avLst/>
          </a:prstGeom>
          <a:solidFill>
            <a:srgbClr val="F9CB9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t>Inception</a:t>
            </a:r>
            <a:endParaRPr sz="1200"/>
          </a:p>
        </p:txBody>
      </p:sp>
      <p:sp>
        <p:nvSpPr>
          <p:cNvPr id="2422" name="Google Shape;2422;p53"/>
          <p:cNvSpPr/>
          <p:nvPr/>
        </p:nvSpPr>
        <p:spPr>
          <a:xfrm rot="5400000">
            <a:off x="5857283" y="2434193"/>
            <a:ext cx="834300" cy="275100"/>
          </a:xfrm>
          <a:prstGeom prst="rect">
            <a:avLst/>
          </a:prstGeom>
          <a:solidFill>
            <a:srgbClr val="F9CB9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t>Inception</a:t>
            </a:r>
            <a:endParaRPr sz="1200"/>
          </a:p>
        </p:txBody>
      </p:sp>
      <p:cxnSp>
        <p:nvCxnSpPr>
          <p:cNvPr id="2423" name="Google Shape;2423;p53"/>
          <p:cNvCxnSpPr>
            <a:stCxn id="2424" idx="0"/>
            <a:endCxn id="2421" idx="2"/>
          </p:cNvCxnSpPr>
          <p:nvPr/>
        </p:nvCxnSpPr>
        <p:spPr>
          <a:xfrm>
            <a:off x="5726683" y="2571743"/>
            <a:ext cx="67500" cy="0"/>
          </a:xfrm>
          <a:prstGeom prst="straightConnector1">
            <a:avLst/>
          </a:prstGeom>
          <a:noFill/>
          <a:ln w="9525" cap="flat" cmpd="sng">
            <a:solidFill>
              <a:schemeClr val="dk2"/>
            </a:solidFill>
            <a:prstDash val="solid"/>
            <a:round/>
            <a:headEnd type="none" w="med" len="med"/>
            <a:tailEnd type="none" w="med" len="med"/>
          </a:ln>
        </p:spPr>
      </p:cxnSp>
      <p:cxnSp>
        <p:nvCxnSpPr>
          <p:cNvPr id="2425" name="Google Shape;2425;p53"/>
          <p:cNvCxnSpPr>
            <a:stCxn id="2421" idx="0"/>
            <a:endCxn id="2422" idx="2"/>
          </p:cNvCxnSpPr>
          <p:nvPr/>
        </p:nvCxnSpPr>
        <p:spPr>
          <a:xfrm>
            <a:off x="6069283" y="2571743"/>
            <a:ext cx="67500" cy="0"/>
          </a:xfrm>
          <a:prstGeom prst="straightConnector1">
            <a:avLst/>
          </a:prstGeom>
          <a:noFill/>
          <a:ln w="9525" cap="flat" cmpd="sng">
            <a:solidFill>
              <a:schemeClr val="dk2"/>
            </a:solidFill>
            <a:prstDash val="solid"/>
            <a:round/>
            <a:headEnd type="none" w="med" len="med"/>
            <a:tailEnd type="none" w="med" len="med"/>
          </a:ln>
        </p:spPr>
      </p:cxnSp>
      <p:sp>
        <p:nvSpPr>
          <p:cNvPr id="2426" name="Google Shape;2426;p53"/>
          <p:cNvSpPr/>
          <p:nvPr/>
        </p:nvSpPr>
        <p:spPr>
          <a:xfrm rot="5400000">
            <a:off x="4141729" y="3386155"/>
            <a:ext cx="834300" cy="275100"/>
          </a:xfrm>
          <a:prstGeom prst="rect">
            <a:avLst/>
          </a:prstGeom>
          <a:solidFill>
            <a:srgbClr val="8E7CC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t>Avg-Pool</a:t>
            </a:r>
            <a:endParaRPr sz="1200"/>
          </a:p>
        </p:txBody>
      </p:sp>
      <p:sp>
        <p:nvSpPr>
          <p:cNvPr id="2427" name="Google Shape;2427;p53"/>
          <p:cNvSpPr/>
          <p:nvPr/>
        </p:nvSpPr>
        <p:spPr>
          <a:xfrm rot="5400000">
            <a:off x="4486204" y="3386155"/>
            <a:ext cx="834300" cy="275100"/>
          </a:xfrm>
          <a:prstGeom prst="rect">
            <a:avLst/>
          </a:prstGeom>
          <a:solidFill>
            <a:srgbClr val="F4CCC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t>Conv</a:t>
            </a:r>
            <a:endParaRPr sz="1200"/>
          </a:p>
        </p:txBody>
      </p:sp>
      <p:sp>
        <p:nvSpPr>
          <p:cNvPr id="2428" name="Google Shape;2428;p53"/>
          <p:cNvSpPr/>
          <p:nvPr/>
        </p:nvSpPr>
        <p:spPr>
          <a:xfrm rot="5400000">
            <a:off x="4830683" y="3386155"/>
            <a:ext cx="834300" cy="275100"/>
          </a:xfrm>
          <a:prstGeom prst="rect">
            <a:avLst/>
          </a:prstGeom>
          <a:solidFill>
            <a:srgbClr val="B6D7A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t>FC</a:t>
            </a:r>
            <a:endParaRPr sz="1200"/>
          </a:p>
        </p:txBody>
      </p:sp>
      <p:sp>
        <p:nvSpPr>
          <p:cNvPr id="2429" name="Google Shape;2429;p53"/>
          <p:cNvSpPr/>
          <p:nvPr/>
        </p:nvSpPr>
        <p:spPr>
          <a:xfrm rot="5400000">
            <a:off x="5180257" y="3386155"/>
            <a:ext cx="834300" cy="275100"/>
          </a:xfrm>
          <a:prstGeom prst="rect">
            <a:avLst/>
          </a:prstGeom>
          <a:solidFill>
            <a:srgbClr val="B6D7A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t>FC</a:t>
            </a:r>
            <a:endParaRPr sz="1200"/>
          </a:p>
        </p:txBody>
      </p:sp>
      <p:cxnSp>
        <p:nvCxnSpPr>
          <p:cNvPr id="2430" name="Google Shape;2430;p53"/>
          <p:cNvCxnSpPr>
            <a:stCxn id="2428" idx="0"/>
            <a:endCxn id="2429" idx="2"/>
          </p:cNvCxnSpPr>
          <p:nvPr/>
        </p:nvCxnSpPr>
        <p:spPr>
          <a:xfrm>
            <a:off x="5385383" y="3523705"/>
            <a:ext cx="74400" cy="0"/>
          </a:xfrm>
          <a:prstGeom prst="straightConnector1">
            <a:avLst/>
          </a:prstGeom>
          <a:noFill/>
          <a:ln w="9525" cap="flat" cmpd="sng">
            <a:solidFill>
              <a:schemeClr val="dk2"/>
            </a:solidFill>
            <a:prstDash val="solid"/>
            <a:round/>
            <a:headEnd type="none" w="med" len="med"/>
            <a:tailEnd type="none" w="med" len="med"/>
          </a:ln>
        </p:spPr>
      </p:cxnSp>
      <p:sp>
        <p:nvSpPr>
          <p:cNvPr id="2431" name="Google Shape;2431;p53"/>
          <p:cNvSpPr/>
          <p:nvPr/>
        </p:nvSpPr>
        <p:spPr>
          <a:xfrm rot="5400000">
            <a:off x="5529829" y="3386155"/>
            <a:ext cx="834300" cy="275100"/>
          </a:xfrm>
          <a:prstGeom prst="rect">
            <a:avLst/>
          </a:prstGeom>
          <a:solidFill>
            <a:srgbClr val="FFE599"/>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t>Softmax</a:t>
            </a:r>
            <a:endParaRPr sz="1200"/>
          </a:p>
        </p:txBody>
      </p:sp>
      <p:cxnSp>
        <p:nvCxnSpPr>
          <p:cNvPr id="2432" name="Google Shape;2432;p53"/>
          <p:cNvCxnSpPr>
            <a:stCxn id="2414" idx="3"/>
            <a:endCxn id="2426" idx="2"/>
          </p:cNvCxnSpPr>
          <p:nvPr/>
        </p:nvCxnSpPr>
        <p:spPr>
          <a:xfrm rot="-5400000" flipH="1">
            <a:off x="4048775" y="3151205"/>
            <a:ext cx="534900" cy="210300"/>
          </a:xfrm>
          <a:prstGeom prst="bentConnector2">
            <a:avLst/>
          </a:prstGeom>
          <a:noFill/>
          <a:ln w="9525" cap="flat" cmpd="sng">
            <a:solidFill>
              <a:schemeClr val="dk2"/>
            </a:solidFill>
            <a:prstDash val="solid"/>
            <a:round/>
            <a:headEnd type="none" w="med" len="med"/>
            <a:tailEnd type="none" w="med" len="med"/>
          </a:ln>
        </p:spPr>
      </p:cxnSp>
      <p:sp>
        <p:nvSpPr>
          <p:cNvPr id="2433" name="Google Shape;2433;p53"/>
          <p:cNvSpPr/>
          <p:nvPr/>
        </p:nvSpPr>
        <p:spPr>
          <a:xfrm rot="5400000">
            <a:off x="6199978" y="2434205"/>
            <a:ext cx="834300" cy="275100"/>
          </a:xfrm>
          <a:prstGeom prst="rect">
            <a:avLst/>
          </a:prstGeom>
          <a:solidFill>
            <a:srgbClr val="8E7CC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t>Avg-Pool</a:t>
            </a:r>
            <a:endParaRPr sz="1200"/>
          </a:p>
        </p:txBody>
      </p:sp>
      <p:sp>
        <p:nvSpPr>
          <p:cNvPr id="2434" name="Google Shape;2434;p53"/>
          <p:cNvSpPr/>
          <p:nvPr/>
        </p:nvSpPr>
        <p:spPr>
          <a:xfrm rot="5400000">
            <a:off x="6544453" y="2434205"/>
            <a:ext cx="834300" cy="275100"/>
          </a:xfrm>
          <a:prstGeom prst="rect">
            <a:avLst/>
          </a:prstGeom>
          <a:solidFill>
            <a:srgbClr val="F4CCC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t>Conv</a:t>
            </a:r>
            <a:endParaRPr sz="1200"/>
          </a:p>
        </p:txBody>
      </p:sp>
      <p:sp>
        <p:nvSpPr>
          <p:cNvPr id="2435" name="Google Shape;2435;p53"/>
          <p:cNvSpPr/>
          <p:nvPr/>
        </p:nvSpPr>
        <p:spPr>
          <a:xfrm rot="5400000">
            <a:off x="6888932" y="2434205"/>
            <a:ext cx="834300" cy="275100"/>
          </a:xfrm>
          <a:prstGeom prst="rect">
            <a:avLst/>
          </a:prstGeom>
          <a:solidFill>
            <a:srgbClr val="B6D7A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t>FC</a:t>
            </a:r>
            <a:endParaRPr sz="1200"/>
          </a:p>
        </p:txBody>
      </p:sp>
      <p:sp>
        <p:nvSpPr>
          <p:cNvPr id="2436" name="Google Shape;2436;p53"/>
          <p:cNvSpPr/>
          <p:nvPr/>
        </p:nvSpPr>
        <p:spPr>
          <a:xfrm rot="5400000">
            <a:off x="7233403" y="2434205"/>
            <a:ext cx="834300" cy="275100"/>
          </a:xfrm>
          <a:prstGeom prst="rect">
            <a:avLst/>
          </a:prstGeom>
          <a:solidFill>
            <a:srgbClr val="FFE599"/>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t>Softmax</a:t>
            </a:r>
            <a:endParaRPr sz="1200"/>
          </a:p>
        </p:txBody>
      </p:sp>
      <p:sp>
        <p:nvSpPr>
          <p:cNvPr id="2437" name="Google Shape;2437;p53"/>
          <p:cNvSpPr/>
          <p:nvPr/>
        </p:nvSpPr>
        <p:spPr>
          <a:xfrm rot="5400000">
            <a:off x="5163226" y="1482243"/>
            <a:ext cx="834300" cy="275100"/>
          </a:xfrm>
          <a:prstGeom prst="rect">
            <a:avLst/>
          </a:prstGeom>
          <a:solidFill>
            <a:srgbClr val="8E7CC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t>Avg-Pool</a:t>
            </a:r>
            <a:endParaRPr sz="1200"/>
          </a:p>
        </p:txBody>
      </p:sp>
      <p:sp>
        <p:nvSpPr>
          <p:cNvPr id="2438" name="Google Shape;2438;p53"/>
          <p:cNvSpPr/>
          <p:nvPr/>
        </p:nvSpPr>
        <p:spPr>
          <a:xfrm rot="5400000">
            <a:off x="5507701" y="1482243"/>
            <a:ext cx="834300" cy="275100"/>
          </a:xfrm>
          <a:prstGeom prst="rect">
            <a:avLst/>
          </a:prstGeom>
          <a:solidFill>
            <a:srgbClr val="F4CCC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t>Conv</a:t>
            </a:r>
            <a:endParaRPr sz="1200"/>
          </a:p>
        </p:txBody>
      </p:sp>
      <p:sp>
        <p:nvSpPr>
          <p:cNvPr id="2439" name="Google Shape;2439;p53"/>
          <p:cNvSpPr/>
          <p:nvPr/>
        </p:nvSpPr>
        <p:spPr>
          <a:xfrm rot="5400000">
            <a:off x="5852180" y="1482243"/>
            <a:ext cx="834300" cy="275100"/>
          </a:xfrm>
          <a:prstGeom prst="rect">
            <a:avLst/>
          </a:prstGeom>
          <a:solidFill>
            <a:srgbClr val="B6D7A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t>FC</a:t>
            </a:r>
            <a:endParaRPr sz="1200"/>
          </a:p>
        </p:txBody>
      </p:sp>
      <p:sp>
        <p:nvSpPr>
          <p:cNvPr id="2440" name="Google Shape;2440;p53"/>
          <p:cNvSpPr/>
          <p:nvPr/>
        </p:nvSpPr>
        <p:spPr>
          <a:xfrm rot="5400000">
            <a:off x="6201754" y="1482243"/>
            <a:ext cx="834300" cy="275100"/>
          </a:xfrm>
          <a:prstGeom prst="rect">
            <a:avLst/>
          </a:prstGeom>
          <a:solidFill>
            <a:srgbClr val="B6D7A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t>FC</a:t>
            </a:r>
            <a:endParaRPr sz="1200"/>
          </a:p>
        </p:txBody>
      </p:sp>
      <p:sp>
        <p:nvSpPr>
          <p:cNvPr id="2441" name="Google Shape;2441;p53"/>
          <p:cNvSpPr/>
          <p:nvPr/>
        </p:nvSpPr>
        <p:spPr>
          <a:xfrm rot="5400000">
            <a:off x="6551326" y="1482243"/>
            <a:ext cx="834300" cy="275100"/>
          </a:xfrm>
          <a:prstGeom prst="rect">
            <a:avLst/>
          </a:prstGeom>
          <a:solidFill>
            <a:srgbClr val="FFE599"/>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t>Softmax</a:t>
            </a:r>
            <a:endParaRPr sz="1200"/>
          </a:p>
        </p:txBody>
      </p:sp>
      <p:cxnSp>
        <p:nvCxnSpPr>
          <p:cNvPr id="2442" name="Google Shape;2442;p53"/>
          <p:cNvCxnSpPr>
            <a:stCxn id="2417" idx="1"/>
            <a:endCxn id="2437" idx="2"/>
          </p:cNvCxnSpPr>
          <p:nvPr/>
        </p:nvCxnSpPr>
        <p:spPr>
          <a:xfrm rot="-5400000">
            <a:off x="5073575" y="1785305"/>
            <a:ext cx="534900" cy="203700"/>
          </a:xfrm>
          <a:prstGeom prst="bentConnector2">
            <a:avLst/>
          </a:prstGeom>
          <a:noFill/>
          <a:ln w="9525" cap="flat" cmpd="sng">
            <a:solidFill>
              <a:schemeClr val="dk2"/>
            </a:solidFill>
            <a:prstDash val="solid"/>
            <a:round/>
            <a:headEnd type="none" w="med" len="med"/>
            <a:tailEnd type="none" w="med" len="med"/>
          </a:ln>
        </p:spPr>
      </p:cxnSp>
      <p:cxnSp>
        <p:nvCxnSpPr>
          <p:cNvPr id="2443" name="Google Shape;2443;p53"/>
          <p:cNvCxnSpPr>
            <a:stCxn id="2402" idx="2"/>
            <a:endCxn id="2369" idx="0"/>
          </p:cNvCxnSpPr>
          <p:nvPr/>
        </p:nvCxnSpPr>
        <p:spPr>
          <a:xfrm flipH="1">
            <a:off x="1247025" y="2571755"/>
            <a:ext cx="67500" cy="600"/>
          </a:xfrm>
          <a:prstGeom prst="bentConnector3">
            <a:avLst>
              <a:gd name="adj1" fmla="val 49926"/>
            </a:avLst>
          </a:prstGeom>
          <a:noFill/>
          <a:ln w="9525" cap="flat" cmpd="sng">
            <a:solidFill>
              <a:schemeClr val="dk2"/>
            </a:solidFill>
            <a:prstDash val="solid"/>
            <a:round/>
            <a:headEnd type="none" w="med" len="med"/>
            <a:tailEnd type="none" w="med" len="med"/>
          </a:ln>
        </p:spPr>
      </p:cxnSp>
      <p:cxnSp>
        <p:nvCxnSpPr>
          <p:cNvPr id="2444" name="Google Shape;2444;p53"/>
          <p:cNvCxnSpPr>
            <a:stCxn id="2412" idx="2"/>
            <a:endCxn id="2403" idx="0"/>
          </p:cNvCxnSpPr>
          <p:nvPr/>
        </p:nvCxnSpPr>
        <p:spPr>
          <a:xfrm flipH="1">
            <a:off x="1932250" y="2571755"/>
            <a:ext cx="67500" cy="600"/>
          </a:xfrm>
          <a:prstGeom prst="bentConnector3">
            <a:avLst>
              <a:gd name="adj1" fmla="val 49981"/>
            </a:avLst>
          </a:prstGeom>
          <a:noFill/>
          <a:ln w="9525" cap="flat" cmpd="sng">
            <a:solidFill>
              <a:schemeClr val="dk2"/>
            </a:solidFill>
            <a:prstDash val="solid"/>
            <a:round/>
            <a:headEnd type="none" w="med" len="med"/>
            <a:tailEnd type="none" w="med" len="med"/>
          </a:ln>
        </p:spPr>
      </p:cxnSp>
      <p:cxnSp>
        <p:nvCxnSpPr>
          <p:cNvPr id="2445" name="Google Shape;2445;p53"/>
          <p:cNvCxnSpPr>
            <a:stCxn id="2383" idx="0"/>
            <a:endCxn id="2378" idx="2"/>
          </p:cNvCxnSpPr>
          <p:nvPr/>
        </p:nvCxnSpPr>
        <p:spPr>
          <a:xfrm>
            <a:off x="3302850" y="2571755"/>
            <a:ext cx="67500" cy="600"/>
          </a:xfrm>
          <a:prstGeom prst="bentConnector3">
            <a:avLst>
              <a:gd name="adj1" fmla="val 50074"/>
            </a:avLst>
          </a:prstGeom>
          <a:noFill/>
          <a:ln w="9525" cap="flat" cmpd="sng">
            <a:solidFill>
              <a:schemeClr val="dk2"/>
            </a:solidFill>
            <a:prstDash val="solid"/>
            <a:round/>
            <a:headEnd type="none" w="med" len="med"/>
            <a:tailEnd type="none" w="med" len="med"/>
          </a:ln>
        </p:spPr>
      </p:cxnSp>
      <p:cxnSp>
        <p:nvCxnSpPr>
          <p:cNvPr id="2446" name="Google Shape;2446;p53"/>
          <p:cNvCxnSpPr>
            <a:stCxn id="2378" idx="0"/>
            <a:endCxn id="2413" idx="2"/>
          </p:cNvCxnSpPr>
          <p:nvPr/>
        </p:nvCxnSpPr>
        <p:spPr>
          <a:xfrm>
            <a:off x="3645550" y="2571755"/>
            <a:ext cx="85200" cy="600"/>
          </a:xfrm>
          <a:prstGeom prst="bentConnector3">
            <a:avLst>
              <a:gd name="adj1" fmla="val 50044"/>
            </a:avLst>
          </a:prstGeom>
          <a:noFill/>
          <a:ln w="9525" cap="flat" cmpd="sng">
            <a:solidFill>
              <a:schemeClr val="dk2"/>
            </a:solidFill>
            <a:prstDash val="solid"/>
            <a:round/>
            <a:headEnd type="none" w="med" len="med"/>
            <a:tailEnd type="none" w="med" len="med"/>
          </a:ln>
        </p:spPr>
      </p:cxnSp>
      <p:cxnSp>
        <p:nvCxnSpPr>
          <p:cNvPr id="2447" name="Google Shape;2447;p53"/>
          <p:cNvCxnSpPr>
            <a:stCxn id="2413" idx="0"/>
            <a:endCxn id="2414" idx="2"/>
          </p:cNvCxnSpPr>
          <p:nvPr/>
        </p:nvCxnSpPr>
        <p:spPr>
          <a:xfrm>
            <a:off x="4005925" y="2571755"/>
            <a:ext cx="67500" cy="600"/>
          </a:xfrm>
          <a:prstGeom prst="bentConnector3">
            <a:avLst>
              <a:gd name="adj1" fmla="val 50074"/>
            </a:avLst>
          </a:prstGeom>
          <a:noFill/>
          <a:ln w="9525" cap="flat" cmpd="sng">
            <a:solidFill>
              <a:schemeClr val="dk2"/>
            </a:solidFill>
            <a:prstDash val="solid"/>
            <a:round/>
            <a:headEnd type="none" w="med" len="med"/>
            <a:tailEnd type="none" w="med" len="med"/>
          </a:ln>
        </p:spPr>
      </p:cxnSp>
      <p:cxnSp>
        <p:nvCxnSpPr>
          <p:cNvPr id="2448" name="Google Shape;2448;p53"/>
          <p:cNvCxnSpPr>
            <a:stCxn id="2414" idx="0"/>
            <a:endCxn id="2415" idx="2"/>
          </p:cNvCxnSpPr>
          <p:nvPr/>
        </p:nvCxnSpPr>
        <p:spPr>
          <a:xfrm>
            <a:off x="4348625" y="2571755"/>
            <a:ext cx="67500" cy="600"/>
          </a:xfrm>
          <a:prstGeom prst="bentConnector3">
            <a:avLst>
              <a:gd name="adj1" fmla="val 50074"/>
            </a:avLst>
          </a:prstGeom>
          <a:noFill/>
          <a:ln w="9525" cap="flat" cmpd="sng">
            <a:solidFill>
              <a:schemeClr val="dk2"/>
            </a:solidFill>
            <a:prstDash val="solid"/>
            <a:round/>
            <a:headEnd type="none" w="med" len="med"/>
            <a:tailEnd type="none" w="med" len="med"/>
          </a:ln>
        </p:spPr>
      </p:cxnSp>
      <p:cxnSp>
        <p:nvCxnSpPr>
          <p:cNvPr id="2449" name="Google Shape;2449;p53"/>
          <p:cNvCxnSpPr>
            <a:stCxn id="2415" idx="0"/>
            <a:endCxn id="2416" idx="2"/>
          </p:cNvCxnSpPr>
          <p:nvPr/>
        </p:nvCxnSpPr>
        <p:spPr>
          <a:xfrm>
            <a:off x="4691325" y="2571755"/>
            <a:ext cx="67500" cy="600"/>
          </a:xfrm>
          <a:prstGeom prst="bentConnector3">
            <a:avLst>
              <a:gd name="adj1" fmla="val 50074"/>
            </a:avLst>
          </a:prstGeom>
          <a:noFill/>
          <a:ln w="9525" cap="flat" cmpd="sng">
            <a:solidFill>
              <a:schemeClr val="dk2"/>
            </a:solidFill>
            <a:prstDash val="solid"/>
            <a:round/>
            <a:headEnd type="none" w="med" len="med"/>
            <a:tailEnd type="none" w="med" len="med"/>
          </a:ln>
        </p:spPr>
      </p:cxnSp>
      <p:cxnSp>
        <p:nvCxnSpPr>
          <p:cNvPr id="2450" name="Google Shape;2450;p53"/>
          <p:cNvCxnSpPr>
            <a:stCxn id="2416" idx="0"/>
            <a:endCxn id="2417" idx="2"/>
          </p:cNvCxnSpPr>
          <p:nvPr/>
        </p:nvCxnSpPr>
        <p:spPr>
          <a:xfrm>
            <a:off x="5034025" y="2571755"/>
            <a:ext cx="67500" cy="600"/>
          </a:xfrm>
          <a:prstGeom prst="bentConnector3">
            <a:avLst>
              <a:gd name="adj1" fmla="val 50074"/>
            </a:avLst>
          </a:prstGeom>
          <a:noFill/>
          <a:ln w="9525" cap="flat" cmpd="sng">
            <a:solidFill>
              <a:schemeClr val="dk2"/>
            </a:solidFill>
            <a:prstDash val="solid"/>
            <a:round/>
            <a:headEnd type="none" w="med" len="med"/>
            <a:tailEnd type="none" w="med" len="med"/>
          </a:ln>
        </p:spPr>
      </p:cxnSp>
      <p:cxnSp>
        <p:nvCxnSpPr>
          <p:cNvPr id="2451" name="Google Shape;2451;p53"/>
          <p:cNvCxnSpPr>
            <a:stCxn id="2422" idx="0"/>
            <a:endCxn id="2433" idx="2"/>
          </p:cNvCxnSpPr>
          <p:nvPr/>
        </p:nvCxnSpPr>
        <p:spPr>
          <a:xfrm>
            <a:off x="6411983" y="2571743"/>
            <a:ext cx="67500" cy="600"/>
          </a:xfrm>
          <a:prstGeom prst="bentConnector3">
            <a:avLst>
              <a:gd name="adj1" fmla="val 50070"/>
            </a:avLst>
          </a:prstGeom>
          <a:noFill/>
          <a:ln w="9525" cap="flat" cmpd="sng">
            <a:solidFill>
              <a:schemeClr val="dk2"/>
            </a:solidFill>
            <a:prstDash val="solid"/>
            <a:round/>
            <a:headEnd type="none" w="med" len="med"/>
            <a:tailEnd type="none" w="med" len="med"/>
          </a:ln>
        </p:spPr>
      </p:cxnSp>
      <p:cxnSp>
        <p:nvCxnSpPr>
          <p:cNvPr id="2452" name="Google Shape;2452;p53"/>
          <p:cNvCxnSpPr>
            <a:stCxn id="2437" idx="0"/>
            <a:endCxn id="2438" idx="2"/>
          </p:cNvCxnSpPr>
          <p:nvPr/>
        </p:nvCxnSpPr>
        <p:spPr>
          <a:xfrm>
            <a:off x="5717926" y="1619793"/>
            <a:ext cx="69300" cy="600"/>
          </a:xfrm>
          <a:prstGeom prst="bentConnector3">
            <a:avLst>
              <a:gd name="adj1" fmla="val 50054"/>
            </a:avLst>
          </a:prstGeom>
          <a:noFill/>
          <a:ln w="9525" cap="flat" cmpd="sng">
            <a:solidFill>
              <a:schemeClr val="dk2"/>
            </a:solidFill>
            <a:prstDash val="solid"/>
            <a:round/>
            <a:headEnd type="none" w="med" len="med"/>
            <a:tailEnd type="none" w="med" len="med"/>
          </a:ln>
        </p:spPr>
      </p:cxnSp>
      <p:cxnSp>
        <p:nvCxnSpPr>
          <p:cNvPr id="2453" name="Google Shape;2453;p53"/>
          <p:cNvCxnSpPr>
            <a:stCxn id="2438" idx="0"/>
            <a:endCxn id="2439" idx="2"/>
          </p:cNvCxnSpPr>
          <p:nvPr/>
        </p:nvCxnSpPr>
        <p:spPr>
          <a:xfrm>
            <a:off x="6062401" y="1619793"/>
            <a:ext cx="69300" cy="600"/>
          </a:xfrm>
          <a:prstGeom prst="bentConnector3">
            <a:avLst>
              <a:gd name="adj1" fmla="val 50057"/>
            </a:avLst>
          </a:prstGeom>
          <a:noFill/>
          <a:ln w="9525" cap="flat" cmpd="sng">
            <a:solidFill>
              <a:schemeClr val="dk2"/>
            </a:solidFill>
            <a:prstDash val="solid"/>
            <a:round/>
            <a:headEnd type="none" w="med" len="med"/>
            <a:tailEnd type="none" w="med" len="med"/>
          </a:ln>
        </p:spPr>
      </p:cxnSp>
      <p:cxnSp>
        <p:nvCxnSpPr>
          <p:cNvPr id="2454" name="Google Shape;2454;p53"/>
          <p:cNvCxnSpPr>
            <a:stCxn id="2439" idx="0"/>
            <a:endCxn id="2440" idx="2"/>
          </p:cNvCxnSpPr>
          <p:nvPr/>
        </p:nvCxnSpPr>
        <p:spPr>
          <a:xfrm>
            <a:off x="6406880" y="1619793"/>
            <a:ext cx="74400" cy="600"/>
          </a:xfrm>
          <a:prstGeom prst="bentConnector3">
            <a:avLst>
              <a:gd name="adj1" fmla="val 50050"/>
            </a:avLst>
          </a:prstGeom>
          <a:noFill/>
          <a:ln w="9525" cap="flat" cmpd="sng">
            <a:solidFill>
              <a:schemeClr val="dk2"/>
            </a:solidFill>
            <a:prstDash val="solid"/>
            <a:round/>
            <a:headEnd type="none" w="med" len="med"/>
            <a:tailEnd type="none" w="med" len="med"/>
          </a:ln>
        </p:spPr>
      </p:cxnSp>
      <p:cxnSp>
        <p:nvCxnSpPr>
          <p:cNvPr id="2455" name="Google Shape;2455;p53"/>
          <p:cNvCxnSpPr>
            <a:stCxn id="2440" idx="0"/>
            <a:endCxn id="2441" idx="2"/>
          </p:cNvCxnSpPr>
          <p:nvPr/>
        </p:nvCxnSpPr>
        <p:spPr>
          <a:xfrm>
            <a:off x="6756454" y="1619793"/>
            <a:ext cx="74400" cy="600"/>
          </a:xfrm>
          <a:prstGeom prst="bentConnector3">
            <a:avLst>
              <a:gd name="adj1" fmla="val 50049"/>
            </a:avLst>
          </a:prstGeom>
          <a:noFill/>
          <a:ln w="9525" cap="flat" cmpd="sng">
            <a:solidFill>
              <a:schemeClr val="dk2"/>
            </a:solidFill>
            <a:prstDash val="solid"/>
            <a:round/>
            <a:headEnd type="none" w="med" len="med"/>
            <a:tailEnd type="none" w="med" len="med"/>
          </a:ln>
        </p:spPr>
      </p:cxnSp>
      <p:cxnSp>
        <p:nvCxnSpPr>
          <p:cNvPr id="2456" name="Google Shape;2456;p53"/>
          <p:cNvCxnSpPr>
            <a:stCxn id="2433" idx="0"/>
            <a:endCxn id="2434" idx="2"/>
          </p:cNvCxnSpPr>
          <p:nvPr/>
        </p:nvCxnSpPr>
        <p:spPr>
          <a:xfrm>
            <a:off x="6754678" y="2571755"/>
            <a:ext cx="69300" cy="600"/>
          </a:xfrm>
          <a:prstGeom prst="bentConnector3">
            <a:avLst>
              <a:gd name="adj1" fmla="val 50054"/>
            </a:avLst>
          </a:prstGeom>
          <a:noFill/>
          <a:ln w="9525" cap="flat" cmpd="sng">
            <a:solidFill>
              <a:schemeClr val="dk2"/>
            </a:solidFill>
            <a:prstDash val="solid"/>
            <a:round/>
            <a:headEnd type="none" w="med" len="med"/>
            <a:tailEnd type="none" w="med" len="med"/>
          </a:ln>
        </p:spPr>
      </p:cxnSp>
      <p:cxnSp>
        <p:nvCxnSpPr>
          <p:cNvPr id="2457" name="Google Shape;2457;p53"/>
          <p:cNvCxnSpPr>
            <a:stCxn id="2434" idx="0"/>
            <a:endCxn id="2435" idx="2"/>
          </p:cNvCxnSpPr>
          <p:nvPr/>
        </p:nvCxnSpPr>
        <p:spPr>
          <a:xfrm>
            <a:off x="7099153" y="2571755"/>
            <a:ext cx="69300" cy="600"/>
          </a:xfrm>
          <a:prstGeom prst="bentConnector3">
            <a:avLst>
              <a:gd name="adj1" fmla="val 50057"/>
            </a:avLst>
          </a:prstGeom>
          <a:noFill/>
          <a:ln w="9525" cap="flat" cmpd="sng">
            <a:solidFill>
              <a:schemeClr val="dk2"/>
            </a:solidFill>
            <a:prstDash val="solid"/>
            <a:round/>
            <a:headEnd type="none" w="med" len="med"/>
            <a:tailEnd type="none" w="med" len="med"/>
          </a:ln>
        </p:spPr>
      </p:cxnSp>
      <p:cxnSp>
        <p:nvCxnSpPr>
          <p:cNvPr id="2458" name="Google Shape;2458;p53"/>
          <p:cNvCxnSpPr>
            <a:stCxn id="2435" idx="0"/>
            <a:endCxn id="2436" idx="2"/>
          </p:cNvCxnSpPr>
          <p:nvPr/>
        </p:nvCxnSpPr>
        <p:spPr>
          <a:xfrm>
            <a:off x="7443632" y="2571755"/>
            <a:ext cx="69300" cy="600"/>
          </a:xfrm>
          <a:prstGeom prst="bentConnector3">
            <a:avLst>
              <a:gd name="adj1" fmla="val 50051"/>
            </a:avLst>
          </a:prstGeom>
          <a:noFill/>
          <a:ln w="9525" cap="flat" cmpd="sng">
            <a:solidFill>
              <a:schemeClr val="dk2"/>
            </a:solidFill>
            <a:prstDash val="solid"/>
            <a:round/>
            <a:headEnd type="none" w="med" len="med"/>
            <a:tailEnd type="none" w="med" len="med"/>
          </a:ln>
        </p:spPr>
      </p:cxnSp>
      <p:cxnSp>
        <p:nvCxnSpPr>
          <p:cNvPr id="2459" name="Google Shape;2459;p53"/>
          <p:cNvCxnSpPr>
            <a:stCxn id="2426" idx="0"/>
            <a:endCxn id="2427" idx="2"/>
          </p:cNvCxnSpPr>
          <p:nvPr/>
        </p:nvCxnSpPr>
        <p:spPr>
          <a:xfrm>
            <a:off x="4696429" y="3523705"/>
            <a:ext cx="69300" cy="600"/>
          </a:xfrm>
          <a:prstGeom prst="bentConnector3">
            <a:avLst>
              <a:gd name="adj1" fmla="val 50054"/>
            </a:avLst>
          </a:prstGeom>
          <a:noFill/>
          <a:ln w="9525" cap="flat" cmpd="sng">
            <a:solidFill>
              <a:schemeClr val="dk2"/>
            </a:solidFill>
            <a:prstDash val="solid"/>
            <a:round/>
            <a:headEnd type="none" w="med" len="med"/>
            <a:tailEnd type="none" w="med" len="med"/>
          </a:ln>
        </p:spPr>
      </p:cxnSp>
      <p:cxnSp>
        <p:nvCxnSpPr>
          <p:cNvPr id="2460" name="Google Shape;2460;p53"/>
          <p:cNvCxnSpPr>
            <a:stCxn id="2427" idx="0"/>
            <a:endCxn id="2428" idx="2"/>
          </p:cNvCxnSpPr>
          <p:nvPr/>
        </p:nvCxnSpPr>
        <p:spPr>
          <a:xfrm>
            <a:off x="5040904" y="3523705"/>
            <a:ext cx="69300" cy="600"/>
          </a:xfrm>
          <a:prstGeom prst="bentConnector3">
            <a:avLst>
              <a:gd name="adj1" fmla="val 50057"/>
            </a:avLst>
          </a:prstGeom>
          <a:noFill/>
          <a:ln w="9525" cap="flat" cmpd="sng">
            <a:solidFill>
              <a:schemeClr val="dk2"/>
            </a:solidFill>
            <a:prstDash val="solid"/>
            <a:round/>
            <a:headEnd type="none" w="med" len="med"/>
            <a:tailEnd type="none" w="med" len="med"/>
          </a:ln>
        </p:spPr>
      </p:cxnSp>
      <p:cxnSp>
        <p:nvCxnSpPr>
          <p:cNvPr id="2461" name="Google Shape;2461;p53"/>
          <p:cNvCxnSpPr>
            <a:stCxn id="2429" idx="0"/>
            <a:endCxn id="2431" idx="2"/>
          </p:cNvCxnSpPr>
          <p:nvPr/>
        </p:nvCxnSpPr>
        <p:spPr>
          <a:xfrm>
            <a:off x="5734957" y="3523705"/>
            <a:ext cx="74400" cy="600"/>
          </a:xfrm>
          <a:prstGeom prst="bentConnector3">
            <a:avLst>
              <a:gd name="adj1" fmla="val 50049"/>
            </a:avLst>
          </a:prstGeom>
          <a:noFill/>
          <a:ln w="9525" cap="flat" cmpd="sng">
            <a:solidFill>
              <a:schemeClr val="dk2"/>
            </a:solidFill>
            <a:prstDash val="solid"/>
            <a:round/>
            <a:headEnd type="none" w="med" len="med"/>
            <a:tailEnd type="none" w="med" len="med"/>
          </a:ln>
        </p:spPr>
      </p:cxnSp>
      <p:sp>
        <p:nvSpPr>
          <p:cNvPr id="2462" name="Google Shape;2462;p53"/>
          <p:cNvSpPr txBox="1"/>
          <p:nvPr/>
        </p:nvSpPr>
        <p:spPr>
          <a:xfrm>
            <a:off x="6392800" y="3361850"/>
            <a:ext cx="1471500" cy="323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100"/>
              <a:t>Auxiliary Classifier</a:t>
            </a:r>
            <a:endParaRPr sz="1100"/>
          </a:p>
        </p:txBody>
      </p:sp>
      <p:cxnSp>
        <p:nvCxnSpPr>
          <p:cNvPr id="2463" name="Google Shape;2463;p53"/>
          <p:cNvCxnSpPr/>
          <p:nvPr/>
        </p:nvCxnSpPr>
        <p:spPr>
          <a:xfrm flipH="1">
            <a:off x="6187475" y="3523100"/>
            <a:ext cx="279900" cy="600"/>
          </a:xfrm>
          <a:prstGeom prst="bentConnector3">
            <a:avLst>
              <a:gd name="adj1" fmla="val 50000"/>
            </a:avLst>
          </a:prstGeom>
          <a:noFill/>
          <a:ln w="9525" cap="flat" cmpd="sng">
            <a:solidFill>
              <a:srgbClr val="980000"/>
            </a:solidFill>
            <a:prstDash val="solid"/>
            <a:round/>
            <a:headEnd type="none" w="med" len="med"/>
            <a:tailEnd type="triangle" w="med" len="med"/>
          </a:ln>
        </p:spPr>
      </p:cxnSp>
      <p:sp>
        <p:nvSpPr>
          <p:cNvPr id="2464" name="Google Shape;2464;p53"/>
          <p:cNvSpPr txBox="1"/>
          <p:nvPr/>
        </p:nvSpPr>
        <p:spPr>
          <a:xfrm>
            <a:off x="7385825" y="1476458"/>
            <a:ext cx="1471500" cy="323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100"/>
              <a:t>Auxiliary Classifier</a:t>
            </a:r>
            <a:endParaRPr sz="1100"/>
          </a:p>
        </p:txBody>
      </p:sp>
      <p:cxnSp>
        <p:nvCxnSpPr>
          <p:cNvPr id="2465" name="Google Shape;2465;p53"/>
          <p:cNvCxnSpPr/>
          <p:nvPr/>
        </p:nvCxnSpPr>
        <p:spPr>
          <a:xfrm flipH="1">
            <a:off x="7180500" y="1637708"/>
            <a:ext cx="279900" cy="600"/>
          </a:xfrm>
          <a:prstGeom prst="bentConnector3">
            <a:avLst>
              <a:gd name="adj1" fmla="val 50000"/>
            </a:avLst>
          </a:prstGeom>
          <a:noFill/>
          <a:ln w="9525" cap="flat" cmpd="sng">
            <a:solidFill>
              <a:srgbClr val="980000"/>
            </a:solidFill>
            <a:prstDash val="solid"/>
            <a:round/>
            <a:headEnd type="none" w="med" len="med"/>
            <a:tailEnd type="triangle" w="med" len="med"/>
          </a:ln>
        </p:spPr>
      </p:cxn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2469"/>
        <p:cNvGrpSpPr/>
        <p:nvPr/>
      </p:nvGrpSpPr>
      <p:grpSpPr>
        <a:xfrm>
          <a:off x="0" y="0"/>
          <a:ext cx="0" cy="0"/>
          <a:chOff x="0" y="0"/>
          <a:chExt cx="0" cy="0"/>
        </a:xfrm>
      </p:grpSpPr>
      <p:sp>
        <p:nvSpPr>
          <p:cNvPr id="2470" name="Google Shape;2470;p54"/>
          <p:cNvSpPr/>
          <p:nvPr/>
        </p:nvSpPr>
        <p:spPr>
          <a:xfrm>
            <a:off x="1786400" y="3401475"/>
            <a:ext cx="1240200" cy="3948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t>Previous layer</a:t>
            </a:r>
            <a:endParaRPr sz="1000"/>
          </a:p>
        </p:txBody>
      </p:sp>
      <p:sp>
        <p:nvSpPr>
          <p:cNvPr id="2471" name="Google Shape;2471;p54"/>
          <p:cNvSpPr/>
          <p:nvPr/>
        </p:nvSpPr>
        <p:spPr>
          <a:xfrm>
            <a:off x="1083513" y="2410100"/>
            <a:ext cx="559200" cy="394800"/>
          </a:xfrm>
          <a:prstGeom prst="rect">
            <a:avLst/>
          </a:prstGeom>
          <a:solidFill>
            <a:srgbClr val="F4CCC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t>1x1 conv.</a:t>
            </a:r>
            <a:endParaRPr sz="1000"/>
          </a:p>
        </p:txBody>
      </p:sp>
      <p:sp>
        <p:nvSpPr>
          <p:cNvPr id="2472" name="Google Shape;2472;p54"/>
          <p:cNvSpPr/>
          <p:nvPr/>
        </p:nvSpPr>
        <p:spPr>
          <a:xfrm>
            <a:off x="2475263" y="2702150"/>
            <a:ext cx="559200" cy="394800"/>
          </a:xfrm>
          <a:prstGeom prst="rect">
            <a:avLst/>
          </a:prstGeom>
          <a:solidFill>
            <a:srgbClr val="FFF2C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t>1x1 conv.</a:t>
            </a:r>
            <a:endParaRPr sz="1000"/>
          </a:p>
        </p:txBody>
      </p:sp>
      <p:sp>
        <p:nvSpPr>
          <p:cNvPr id="2473" name="Google Shape;2473;p54"/>
          <p:cNvSpPr/>
          <p:nvPr/>
        </p:nvSpPr>
        <p:spPr>
          <a:xfrm>
            <a:off x="2475263" y="2131525"/>
            <a:ext cx="559200" cy="394800"/>
          </a:xfrm>
          <a:prstGeom prst="rect">
            <a:avLst/>
          </a:prstGeom>
          <a:solidFill>
            <a:srgbClr val="F4CCC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t>3x3 conv.</a:t>
            </a:r>
            <a:endParaRPr sz="1000"/>
          </a:p>
        </p:txBody>
      </p:sp>
      <p:sp>
        <p:nvSpPr>
          <p:cNvPr id="2474" name="Google Shape;2474;p54"/>
          <p:cNvSpPr/>
          <p:nvPr/>
        </p:nvSpPr>
        <p:spPr>
          <a:xfrm>
            <a:off x="3171138" y="2688788"/>
            <a:ext cx="559200" cy="394800"/>
          </a:xfrm>
          <a:prstGeom prst="rect">
            <a:avLst/>
          </a:prstGeom>
          <a:solidFill>
            <a:srgbClr val="FFF2C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t>1x1 conv.</a:t>
            </a:r>
            <a:endParaRPr sz="1000"/>
          </a:p>
        </p:txBody>
      </p:sp>
      <p:sp>
        <p:nvSpPr>
          <p:cNvPr id="2475" name="Google Shape;2475;p54"/>
          <p:cNvSpPr/>
          <p:nvPr/>
        </p:nvSpPr>
        <p:spPr>
          <a:xfrm>
            <a:off x="3171138" y="2131513"/>
            <a:ext cx="559200" cy="394800"/>
          </a:xfrm>
          <a:prstGeom prst="rect">
            <a:avLst/>
          </a:prstGeom>
          <a:solidFill>
            <a:srgbClr val="F4CCC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t>3x3 conv.</a:t>
            </a:r>
            <a:endParaRPr sz="1000"/>
          </a:p>
        </p:txBody>
      </p:sp>
      <p:sp>
        <p:nvSpPr>
          <p:cNvPr id="2476" name="Google Shape;2476;p54"/>
          <p:cNvSpPr/>
          <p:nvPr/>
        </p:nvSpPr>
        <p:spPr>
          <a:xfrm>
            <a:off x="1779388" y="2716675"/>
            <a:ext cx="559200" cy="3948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t>Pool</a:t>
            </a:r>
            <a:endParaRPr sz="1000"/>
          </a:p>
        </p:txBody>
      </p:sp>
      <p:sp>
        <p:nvSpPr>
          <p:cNvPr id="2477" name="Google Shape;2477;p54"/>
          <p:cNvSpPr/>
          <p:nvPr/>
        </p:nvSpPr>
        <p:spPr>
          <a:xfrm>
            <a:off x="1779388" y="2131525"/>
            <a:ext cx="559200" cy="394800"/>
          </a:xfrm>
          <a:prstGeom prst="rect">
            <a:avLst/>
          </a:prstGeom>
          <a:solidFill>
            <a:srgbClr val="FFF2C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t>1x1 conv.</a:t>
            </a:r>
            <a:endParaRPr sz="1000"/>
          </a:p>
        </p:txBody>
      </p:sp>
      <p:sp>
        <p:nvSpPr>
          <p:cNvPr id="2478" name="Google Shape;2478;p54"/>
          <p:cNvSpPr/>
          <p:nvPr/>
        </p:nvSpPr>
        <p:spPr>
          <a:xfrm>
            <a:off x="1797302" y="940225"/>
            <a:ext cx="1240200" cy="3948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t>Filter concatenation</a:t>
            </a:r>
            <a:endParaRPr sz="1000"/>
          </a:p>
        </p:txBody>
      </p:sp>
      <p:cxnSp>
        <p:nvCxnSpPr>
          <p:cNvPr id="2479" name="Google Shape;2479;p54"/>
          <p:cNvCxnSpPr>
            <a:stCxn id="2470" idx="0"/>
            <a:endCxn id="2472" idx="2"/>
          </p:cNvCxnSpPr>
          <p:nvPr/>
        </p:nvCxnSpPr>
        <p:spPr>
          <a:xfrm rot="-5400000">
            <a:off x="2428400" y="3075075"/>
            <a:ext cx="304500" cy="348300"/>
          </a:xfrm>
          <a:prstGeom prst="curvedConnector3">
            <a:avLst>
              <a:gd name="adj1" fmla="val 50004"/>
            </a:avLst>
          </a:prstGeom>
          <a:noFill/>
          <a:ln w="9525" cap="flat" cmpd="sng">
            <a:solidFill>
              <a:schemeClr val="dk2"/>
            </a:solidFill>
            <a:prstDash val="solid"/>
            <a:round/>
            <a:headEnd type="none" w="med" len="med"/>
            <a:tailEnd type="triangle" w="med" len="med"/>
          </a:ln>
        </p:spPr>
      </p:cxnSp>
      <p:cxnSp>
        <p:nvCxnSpPr>
          <p:cNvPr id="2480" name="Google Shape;2480;p54"/>
          <p:cNvCxnSpPr>
            <a:stCxn id="2470" idx="0"/>
            <a:endCxn id="2471" idx="2"/>
          </p:cNvCxnSpPr>
          <p:nvPr/>
        </p:nvCxnSpPr>
        <p:spPr>
          <a:xfrm rot="5400000" flipH="1">
            <a:off x="1586450" y="2581425"/>
            <a:ext cx="596700" cy="1043400"/>
          </a:xfrm>
          <a:prstGeom prst="curvedConnector3">
            <a:avLst>
              <a:gd name="adj1" fmla="val 27149"/>
            </a:avLst>
          </a:prstGeom>
          <a:noFill/>
          <a:ln w="9525" cap="flat" cmpd="sng">
            <a:solidFill>
              <a:schemeClr val="dk2"/>
            </a:solidFill>
            <a:prstDash val="solid"/>
            <a:round/>
            <a:headEnd type="none" w="med" len="med"/>
            <a:tailEnd type="triangle" w="med" len="med"/>
          </a:ln>
        </p:spPr>
      </p:cxnSp>
      <p:cxnSp>
        <p:nvCxnSpPr>
          <p:cNvPr id="2481" name="Google Shape;2481;p54"/>
          <p:cNvCxnSpPr>
            <a:stCxn id="2470" idx="0"/>
            <a:endCxn id="2474" idx="2"/>
          </p:cNvCxnSpPr>
          <p:nvPr/>
        </p:nvCxnSpPr>
        <p:spPr>
          <a:xfrm rot="-5400000">
            <a:off x="2769650" y="2720325"/>
            <a:ext cx="318000" cy="1044300"/>
          </a:xfrm>
          <a:prstGeom prst="curvedConnector3">
            <a:avLst>
              <a:gd name="adj1" fmla="val 49982"/>
            </a:avLst>
          </a:prstGeom>
          <a:noFill/>
          <a:ln w="9525" cap="flat" cmpd="sng">
            <a:solidFill>
              <a:schemeClr val="dk2"/>
            </a:solidFill>
            <a:prstDash val="solid"/>
            <a:round/>
            <a:headEnd type="none" w="med" len="med"/>
            <a:tailEnd type="triangle" w="med" len="med"/>
          </a:ln>
        </p:spPr>
      </p:cxnSp>
      <p:cxnSp>
        <p:nvCxnSpPr>
          <p:cNvPr id="2482" name="Google Shape;2482;p54"/>
          <p:cNvCxnSpPr>
            <a:stCxn id="2470" idx="0"/>
            <a:endCxn id="2476" idx="2"/>
          </p:cNvCxnSpPr>
          <p:nvPr/>
        </p:nvCxnSpPr>
        <p:spPr>
          <a:xfrm rot="5400000" flipH="1">
            <a:off x="2087750" y="3082725"/>
            <a:ext cx="290100" cy="347400"/>
          </a:xfrm>
          <a:prstGeom prst="curvedConnector3">
            <a:avLst>
              <a:gd name="adj1" fmla="val 49983"/>
            </a:avLst>
          </a:prstGeom>
          <a:noFill/>
          <a:ln w="9525" cap="flat" cmpd="sng">
            <a:solidFill>
              <a:schemeClr val="dk2"/>
            </a:solidFill>
            <a:prstDash val="solid"/>
            <a:round/>
            <a:headEnd type="none" w="med" len="med"/>
            <a:tailEnd type="triangle" w="med" len="med"/>
          </a:ln>
        </p:spPr>
      </p:cxnSp>
      <p:cxnSp>
        <p:nvCxnSpPr>
          <p:cNvPr id="2483" name="Google Shape;2483;p54"/>
          <p:cNvCxnSpPr>
            <a:stCxn id="2472" idx="0"/>
            <a:endCxn id="2473" idx="2"/>
          </p:cNvCxnSpPr>
          <p:nvPr/>
        </p:nvCxnSpPr>
        <p:spPr>
          <a:xfrm rot="-5400000">
            <a:off x="2667263" y="2613950"/>
            <a:ext cx="175800" cy="600"/>
          </a:xfrm>
          <a:prstGeom prst="curvedConnector3">
            <a:avLst>
              <a:gd name="adj1" fmla="val 50007"/>
            </a:avLst>
          </a:prstGeom>
          <a:noFill/>
          <a:ln w="9525" cap="flat" cmpd="sng">
            <a:solidFill>
              <a:schemeClr val="dk2"/>
            </a:solidFill>
            <a:prstDash val="solid"/>
            <a:round/>
            <a:headEnd type="none" w="med" len="med"/>
            <a:tailEnd type="triangle" w="med" len="med"/>
          </a:ln>
        </p:spPr>
      </p:cxnSp>
      <p:cxnSp>
        <p:nvCxnSpPr>
          <p:cNvPr id="2484" name="Google Shape;2484;p54"/>
          <p:cNvCxnSpPr>
            <a:stCxn id="2474" idx="0"/>
            <a:endCxn id="2475" idx="2"/>
          </p:cNvCxnSpPr>
          <p:nvPr/>
        </p:nvCxnSpPr>
        <p:spPr>
          <a:xfrm rot="-5400000">
            <a:off x="3369738" y="2607188"/>
            <a:ext cx="162600" cy="600"/>
          </a:xfrm>
          <a:prstGeom prst="curvedConnector3">
            <a:avLst>
              <a:gd name="adj1" fmla="val 49962"/>
            </a:avLst>
          </a:prstGeom>
          <a:noFill/>
          <a:ln w="9525" cap="flat" cmpd="sng">
            <a:solidFill>
              <a:schemeClr val="dk2"/>
            </a:solidFill>
            <a:prstDash val="solid"/>
            <a:round/>
            <a:headEnd type="none" w="med" len="med"/>
            <a:tailEnd type="triangle" w="med" len="med"/>
          </a:ln>
        </p:spPr>
      </p:cxnSp>
      <p:cxnSp>
        <p:nvCxnSpPr>
          <p:cNvPr id="2485" name="Google Shape;2485;p54"/>
          <p:cNvCxnSpPr>
            <a:stCxn id="2476" idx="0"/>
            <a:endCxn id="2477" idx="2"/>
          </p:cNvCxnSpPr>
          <p:nvPr/>
        </p:nvCxnSpPr>
        <p:spPr>
          <a:xfrm rot="-5400000">
            <a:off x="1964038" y="2621125"/>
            <a:ext cx="190500" cy="600"/>
          </a:xfrm>
          <a:prstGeom prst="curvedConnector3">
            <a:avLst>
              <a:gd name="adj1" fmla="val 49961"/>
            </a:avLst>
          </a:prstGeom>
          <a:noFill/>
          <a:ln w="9525" cap="flat" cmpd="sng">
            <a:solidFill>
              <a:schemeClr val="dk2"/>
            </a:solidFill>
            <a:prstDash val="solid"/>
            <a:round/>
            <a:headEnd type="none" w="med" len="med"/>
            <a:tailEnd type="triangle" w="med" len="med"/>
          </a:ln>
        </p:spPr>
      </p:cxnSp>
      <p:cxnSp>
        <p:nvCxnSpPr>
          <p:cNvPr id="2486" name="Google Shape;2486;p54"/>
          <p:cNvCxnSpPr>
            <a:stCxn id="2471" idx="0"/>
            <a:endCxn id="2478" idx="2"/>
          </p:cNvCxnSpPr>
          <p:nvPr/>
        </p:nvCxnSpPr>
        <p:spPr>
          <a:xfrm rot="-5400000">
            <a:off x="1352613" y="1345400"/>
            <a:ext cx="1075200" cy="1054200"/>
          </a:xfrm>
          <a:prstGeom prst="curvedConnector3">
            <a:avLst>
              <a:gd name="adj1" fmla="val 76353"/>
            </a:avLst>
          </a:prstGeom>
          <a:noFill/>
          <a:ln w="9525" cap="flat" cmpd="sng">
            <a:solidFill>
              <a:schemeClr val="dk2"/>
            </a:solidFill>
            <a:prstDash val="solid"/>
            <a:round/>
            <a:headEnd type="none" w="med" len="med"/>
            <a:tailEnd type="triangle" w="med" len="med"/>
          </a:ln>
        </p:spPr>
      </p:cxnSp>
      <p:cxnSp>
        <p:nvCxnSpPr>
          <p:cNvPr id="2487" name="Google Shape;2487;p54"/>
          <p:cNvCxnSpPr>
            <a:stCxn id="2473" idx="0"/>
            <a:endCxn id="2478" idx="2"/>
          </p:cNvCxnSpPr>
          <p:nvPr/>
        </p:nvCxnSpPr>
        <p:spPr>
          <a:xfrm rot="5400000" flipH="1">
            <a:off x="2187863" y="1564525"/>
            <a:ext cx="796500" cy="337500"/>
          </a:xfrm>
          <a:prstGeom prst="curvedConnector3">
            <a:avLst>
              <a:gd name="adj1" fmla="val 50000"/>
            </a:avLst>
          </a:prstGeom>
          <a:noFill/>
          <a:ln w="9525" cap="flat" cmpd="sng">
            <a:solidFill>
              <a:schemeClr val="dk2"/>
            </a:solidFill>
            <a:prstDash val="solid"/>
            <a:round/>
            <a:headEnd type="none" w="med" len="med"/>
            <a:tailEnd type="triangle" w="med" len="med"/>
          </a:ln>
        </p:spPr>
      </p:cxnSp>
      <p:cxnSp>
        <p:nvCxnSpPr>
          <p:cNvPr id="2488" name="Google Shape;2488;p54"/>
          <p:cNvCxnSpPr>
            <a:stCxn id="2475" idx="0"/>
            <a:endCxn id="2489" idx="2"/>
          </p:cNvCxnSpPr>
          <p:nvPr/>
        </p:nvCxnSpPr>
        <p:spPr>
          <a:xfrm rot="-5400000">
            <a:off x="3378138" y="2047813"/>
            <a:ext cx="156300" cy="11100"/>
          </a:xfrm>
          <a:prstGeom prst="curvedConnector3">
            <a:avLst>
              <a:gd name="adj1" fmla="val 50025"/>
            </a:avLst>
          </a:prstGeom>
          <a:noFill/>
          <a:ln w="9525" cap="flat" cmpd="sng">
            <a:solidFill>
              <a:schemeClr val="dk2"/>
            </a:solidFill>
            <a:prstDash val="solid"/>
            <a:round/>
            <a:headEnd type="none" w="med" len="med"/>
            <a:tailEnd type="triangle" w="med" len="med"/>
          </a:ln>
        </p:spPr>
      </p:cxnSp>
      <p:cxnSp>
        <p:nvCxnSpPr>
          <p:cNvPr id="2490" name="Google Shape;2490;p54"/>
          <p:cNvCxnSpPr>
            <a:stCxn id="2477" idx="0"/>
            <a:endCxn id="2478" idx="2"/>
          </p:cNvCxnSpPr>
          <p:nvPr/>
        </p:nvCxnSpPr>
        <p:spPr>
          <a:xfrm rot="-5400000">
            <a:off x="1839988" y="1554025"/>
            <a:ext cx="796500" cy="358500"/>
          </a:xfrm>
          <a:prstGeom prst="curvedConnector3">
            <a:avLst>
              <a:gd name="adj1" fmla="val 50000"/>
            </a:avLst>
          </a:prstGeom>
          <a:noFill/>
          <a:ln w="9525" cap="flat" cmpd="sng">
            <a:solidFill>
              <a:schemeClr val="dk2"/>
            </a:solidFill>
            <a:prstDash val="solid"/>
            <a:round/>
            <a:headEnd type="none" w="med" len="med"/>
            <a:tailEnd type="triangle" w="med" len="med"/>
          </a:ln>
        </p:spPr>
      </p:cxnSp>
      <p:sp>
        <p:nvSpPr>
          <p:cNvPr id="2489" name="Google Shape;2489;p54"/>
          <p:cNvSpPr/>
          <p:nvPr/>
        </p:nvSpPr>
        <p:spPr>
          <a:xfrm>
            <a:off x="3182138" y="1580333"/>
            <a:ext cx="559200" cy="394800"/>
          </a:xfrm>
          <a:prstGeom prst="rect">
            <a:avLst/>
          </a:prstGeom>
          <a:solidFill>
            <a:srgbClr val="F4CCC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t>3x3 conv.</a:t>
            </a:r>
            <a:endParaRPr sz="1000"/>
          </a:p>
        </p:txBody>
      </p:sp>
      <p:cxnSp>
        <p:nvCxnSpPr>
          <p:cNvPr id="2491" name="Google Shape;2491;p54"/>
          <p:cNvCxnSpPr>
            <a:stCxn id="2489" idx="0"/>
            <a:endCxn id="2478" idx="2"/>
          </p:cNvCxnSpPr>
          <p:nvPr/>
        </p:nvCxnSpPr>
        <p:spPr>
          <a:xfrm rot="5400000" flipH="1">
            <a:off x="2816888" y="935483"/>
            <a:ext cx="245400" cy="1044300"/>
          </a:xfrm>
          <a:prstGeom prst="curvedConnector3">
            <a:avLst>
              <a:gd name="adj1" fmla="val 49981"/>
            </a:avLst>
          </a:prstGeom>
          <a:noFill/>
          <a:ln w="9525" cap="flat" cmpd="sng">
            <a:solidFill>
              <a:schemeClr val="dk2"/>
            </a:solidFill>
            <a:prstDash val="solid"/>
            <a:round/>
            <a:headEnd type="none" w="med" len="med"/>
            <a:tailEnd type="triangle" w="med" len="med"/>
          </a:ln>
        </p:spPr>
      </p:cxnSp>
      <p:sp>
        <p:nvSpPr>
          <p:cNvPr id="2492" name="Google Shape;2492;p54"/>
          <p:cNvSpPr/>
          <p:nvPr/>
        </p:nvSpPr>
        <p:spPr>
          <a:xfrm>
            <a:off x="5289700" y="3401475"/>
            <a:ext cx="1240200" cy="3948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t>Previous layer</a:t>
            </a:r>
            <a:endParaRPr sz="1000"/>
          </a:p>
        </p:txBody>
      </p:sp>
      <p:sp>
        <p:nvSpPr>
          <p:cNvPr id="2493" name="Google Shape;2493;p54"/>
          <p:cNvSpPr/>
          <p:nvPr/>
        </p:nvSpPr>
        <p:spPr>
          <a:xfrm>
            <a:off x="4137888" y="2478913"/>
            <a:ext cx="559200" cy="394800"/>
          </a:xfrm>
          <a:prstGeom prst="rect">
            <a:avLst/>
          </a:prstGeom>
          <a:solidFill>
            <a:srgbClr val="F4CCC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t>1x1 conv.</a:t>
            </a:r>
            <a:endParaRPr sz="1000"/>
          </a:p>
        </p:txBody>
      </p:sp>
      <p:sp>
        <p:nvSpPr>
          <p:cNvPr id="2494" name="Google Shape;2494;p54"/>
          <p:cNvSpPr/>
          <p:nvPr/>
        </p:nvSpPr>
        <p:spPr>
          <a:xfrm>
            <a:off x="5820408" y="2770913"/>
            <a:ext cx="559200" cy="394800"/>
          </a:xfrm>
          <a:prstGeom prst="rect">
            <a:avLst/>
          </a:prstGeom>
          <a:solidFill>
            <a:srgbClr val="FFF2C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t>1x1 conv.</a:t>
            </a:r>
            <a:endParaRPr sz="1000"/>
          </a:p>
        </p:txBody>
      </p:sp>
      <p:sp>
        <p:nvSpPr>
          <p:cNvPr id="2495" name="Google Shape;2495;p54"/>
          <p:cNvSpPr/>
          <p:nvPr/>
        </p:nvSpPr>
        <p:spPr>
          <a:xfrm>
            <a:off x="7032008" y="2718276"/>
            <a:ext cx="559200" cy="394800"/>
          </a:xfrm>
          <a:prstGeom prst="rect">
            <a:avLst/>
          </a:prstGeom>
          <a:solidFill>
            <a:srgbClr val="FFF2C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t>1x1 conv.</a:t>
            </a:r>
            <a:endParaRPr sz="1000"/>
          </a:p>
        </p:txBody>
      </p:sp>
      <p:sp>
        <p:nvSpPr>
          <p:cNvPr id="2496" name="Google Shape;2496;p54"/>
          <p:cNvSpPr/>
          <p:nvPr/>
        </p:nvSpPr>
        <p:spPr>
          <a:xfrm>
            <a:off x="7032008" y="2161001"/>
            <a:ext cx="559200" cy="394800"/>
          </a:xfrm>
          <a:prstGeom prst="rect">
            <a:avLst/>
          </a:prstGeom>
          <a:solidFill>
            <a:srgbClr val="F4CCC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t>3x3 conv.</a:t>
            </a:r>
            <a:endParaRPr sz="1000"/>
          </a:p>
        </p:txBody>
      </p:sp>
      <p:sp>
        <p:nvSpPr>
          <p:cNvPr id="2497" name="Google Shape;2497;p54"/>
          <p:cNvSpPr/>
          <p:nvPr/>
        </p:nvSpPr>
        <p:spPr>
          <a:xfrm>
            <a:off x="4833763" y="2785488"/>
            <a:ext cx="559200" cy="3948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t>Pool</a:t>
            </a:r>
            <a:endParaRPr sz="1000"/>
          </a:p>
        </p:txBody>
      </p:sp>
      <p:sp>
        <p:nvSpPr>
          <p:cNvPr id="2498" name="Google Shape;2498;p54"/>
          <p:cNvSpPr/>
          <p:nvPr/>
        </p:nvSpPr>
        <p:spPr>
          <a:xfrm>
            <a:off x="4833763" y="2200338"/>
            <a:ext cx="559200" cy="394800"/>
          </a:xfrm>
          <a:prstGeom prst="rect">
            <a:avLst/>
          </a:prstGeom>
          <a:solidFill>
            <a:srgbClr val="FFF2C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t>1x1 conv.</a:t>
            </a:r>
            <a:endParaRPr sz="1000"/>
          </a:p>
        </p:txBody>
      </p:sp>
      <p:sp>
        <p:nvSpPr>
          <p:cNvPr id="2499" name="Google Shape;2499;p54"/>
          <p:cNvSpPr/>
          <p:nvPr/>
        </p:nvSpPr>
        <p:spPr>
          <a:xfrm>
            <a:off x="5300602" y="940225"/>
            <a:ext cx="1240200" cy="3948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t>Filter concatenation</a:t>
            </a:r>
            <a:endParaRPr sz="1000"/>
          </a:p>
        </p:txBody>
      </p:sp>
      <p:cxnSp>
        <p:nvCxnSpPr>
          <p:cNvPr id="2500" name="Google Shape;2500;p54"/>
          <p:cNvCxnSpPr>
            <a:stCxn id="2492" idx="0"/>
            <a:endCxn id="2494" idx="2"/>
          </p:cNvCxnSpPr>
          <p:nvPr/>
        </p:nvCxnSpPr>
        <p:spPr>
          <a:xfrm rot="-5400000">
            <a:off x="5887000" y="3188475"/>
            <a:ext cx="235800" cy="190200"/>
          </a:xfrm>
          <a:prstGeom prst="curvedConnector3">
            <a:avLst>
              <a:gd name="adj1" fmla="val 49992"/>
            </a:avLst>
          </a:prstGeom>
          <a:noFill/>
          <a:ln w="9525" cap="flat" cmpd="sng">
            <a:solidFill>
              <a:schemeClr val="dk2"/>
            </a:solidFill>
            <a:prstDash val="solid"/>
            <a:round/>
            <a:headEnd type="none" w="med" len="med"/>
            <a:tailEnd type="triangle" w="med" len="med"/>
          </a:ln>
        </p:spPr>
      </p:cxnSp>
      <p:cxnSp>
        <p:nvCxnSpPr>
          <p:cNvPr id="2501" name="Google Shape;2501;p54"/>
          <p:cNvCxnSpPr>
            <a:stCxn id="2492" idx="0"/>
            <a:endCxn id="2493" idx="2"/>
          </p:cNvCxnSpPr>
          <p:nvPr/>
        </p:nvCxnSpPr>
        <p:spPr>
          <a:xfrm rot="5400000" flipH="1">
            <a:off x="4899850" y="2391525"/>
            <a:ext cx="527700" cy="1492200"/>
          </a:xfrm>
          <a:prstGeom prst="curvedConnector3">
            <a:avLst>
              <a:gd name="adj1" fmla="val 13976"/>
            </a:avLst>
          </a:prstGeom>
          <a:noFill/>
          <a:ln w="9525" cap="flat" cmpd="sng">
            <a:solidFill>
              <a:schemeClr val="dk2"/>
            </a:solidFill>
            <a:prstDash val="solid"/>
            <a:round/>
            <a:headEnd type="none" w="med" len="med"/>
            <a:tailEnd type="triangle" w="med" len="med"/>
          </a:ln>
        </p:spPr>
      </p:cxnSp>
      <p:cxnSp>
        <p:nvCxnSpPr>
          <p:cNvPr id="2502" name="Google Shape;2502;p54"/>
          <p:cNvCxnSpPr>
            <a:stCxn id="2492" idx="0"/>
            <a:endCxn id="2495" idx="2"/>
          </p:cNvCxnSpPr>
          <p:nvPr/>
        </p:nvCxnSpPr>
        <p:spPr>
          <a:xfrm rot="-5400000">
            <a:off x="6466600" y="2556375"/>
            <a:ext cx="288300" cy="1401900"/>
          </a:xfrm>
          <a:prstGeom prst="curvedConnector3">
            <a:avLst>
              <a:gd name="adj1" fmla="val 50017"/>
            </a:avLst>
          </a:prstGeom>
          <a:noFill/>
          <a:ln w="9525" cap="flat" cmpd="sng">
            <a:solidFill>
              <a:schemeClr val="dk2"/>
            </a:solidFill>
            <a:prstDash val="solid"/>
            <a:round/>
            <a:headEnd type="none" w="med" len="med"/>
            <a:tailEnd type="triangle" w="med" len="med"/>
          </a:ln>
        </p:spPr>
      </p:cxnSp>
      <p:cxnSp>
        <p:nvCxnSpPr>
          <p:cNvPr id="2503" name="Google Shape;2503;p54"/>
          <p:cNvCxnSpPr>
            <a:stCxn id="2492" idx="0"/>
            <a:endCxn id="2497" idx="2"/>
          </p:cNvCxnSpPr>
          <p:nvPr/>
        </p:nvCxnSpPr>
        <p:spPr>
          <a:xfrm rot="5400000" flipH="1">
            <a:off x="5401000" y="2892675"/>
            <a:ext cx="221100" cy="796500"/>
          </a:xfrm>
          <a:prstGeom prst="curvedConnector3">
            <a:avLst>
              <a:gd name="adj1" fmla="val 50020"/>
            </a:avLst>
          </a:prstGeom>
          <a:noFill/>
          <a:ln w="9525" cap="flat" cmpd="sng">
            <a:solidFill>
              <a:schemeClr val="dk2"/>
            </a:solidFill>
            <a:prstDash val="solid"/>
            <a:round/>
            <a:headEnd type="none" w="med" len="med"/>
            <a:tailEnd type="triangle" w="med" len="med"/>
          </a:ln>
        </p:spPr>
      </p:cxnSp>
      <p:cxnSp>
        <p:nvCxnSpPr>
          <p:cNvPr id="2504" name="Google Shape;2504;p54"/>
          <p:cNvCxnSpPr>
            <a:stCxn id="2494" idx="0"/>
            <a:endCxn id="2505" idx="2"/>
          </p:cNvCxnSpPr>
          <p:nvPr/>
        </p:nvCxnSpPr>
        <p:spPr>
          <a:xfrm rot="-5400000">
            <a:off x="6178308" y="2492213"/>
            <a:ext cx="200400" cy="357000"/>
          </a:xfrm>
          <a:prstGeom prst="curvedConnector3">
            <a:avLst>
              <a:gd name="adj1" fmla="val 49987"/>
            </a:avLst>
          </a:prstGeom>
          <a:noFill/>
          <a:ln w="9525" cap="flat" cmpd="sng">
            <a:solidFill>
              <a:schemeClr val="dk2"/>
            </a:solidFill>
            <a:prstDash val="solid"/>
            <a:round/>
            <a:headEnd type="none" w="med" len="med"/>
            <a:tailEnd type="triangle" w="med" len="med"/>
          </a:ln>
        </p:spPr>
      </p:cxnSp>
      <p:cxnSp>
        <p:nvCxnSpPr>
          <p:cNvPr id="2506" name="Google Shape;2506;p54"/>
          <p:cNvCxnSpPr>
            <a:stCxn id="2495" idx="0"/>
            <a:endCxn id="2496" idx="2"/>
          </p:cNvCxnSpPr>
          <p:nvPr/>
        </p:nvCxnSpPr>
        <p:spPr>
          <a:xfrm rot="-5400000">
            <a:off x="7230608" y="2636676"/>
            <a:ext cx="162600" cy="600"/>
          </a:xfrm>
          <a:prstGeom prst="curvedConnector3">
            <a:avLst>
              <a:gd name="adj1" fmla="val 49962"/>
            </a:avLst>
          </a:prstGeom>
          <a:noFill/>
          <a:ln w="9525" cap="flat" cmpd="sng">
            <a:solidFill>
              <a:schemeClr val="dk2"/>
            </a:solidFill>
            <a:prstDash val="solid"/>
            <a:round/>
            <a:headEnd type="none" w="med" len="med"/>
            <a:tailEnd type="triangle" w="med" len="med"/>
          </a:ln>
        </p:spPr>
      </p:cxnSp>
      <p:cxnSp>
        <p:nvCxnSpPr>
          <p:cNvPr id="2507" name="Google Shape;2507;p54"/>
          <p:cNvCxnSpPr>
            <a:stCxn id="2497" idx="0"/>
            <a:endCxn id="2498" idx="2"/>
          </p:cNvCxnSpPr>
          <p:nvPr/>
        </p:nvCxnSpPr>
        <p:spPr>
          <a:xfrm rot="-5400000">
            <a:off x="5018413" y="2689938"/>
            <a:ext cx="190500" cy="600"/>
          </a:xfrm>
          <a:prstGeom prst="curvedConnector3">
            <a:avLst>
              <a:gd name="adj1" fmla="val 49961"/>
            </a:avLst>
          </a:prstGeom>
          <a:noFill/>
          <a:ln w="9525" cap="flat" cmpd="sng">
            <a:solidFill>
              <a:schemeClr val="dk2"/>
            </a:solidFill>
            <a:prstDash val="solid"/>
            <a:round/>
            <a:headEnd type="none" w="med" len="med"/>
            <a:tailEnd type="triangle" w="med" len="med"/>
          </a:ln>
        </p:spPr>
      </p:cxnSp>
      <p:cxnSp>
        <p:nvCxnSpPr>
          <p:cNvPr id="2508" name="Google Shape;2508;p54"/>
          <p:cNvCxnSpPr>
            <a:stCxn id="2493" idx="0"/>
            <a:endCxn id="2499" idx="2"/>
          </p:cNvCxnSpPr>
          <p:nvPr/>
        </p:nvCxnSpPr>
        <p:spPr>
          <a:xfrm rot="-5400000">
            <a:off x="4597188" y="1155313"/>
            <a:ext cx="1143900" cy="1503300"/>
          </a:xfrm>
          <a:prstGeom prst="curvedConnector3">
            <a:avLst>
              <a:gd name="adj1" fmla="val 76581"/>
            </a:avLst>
          </a:prstGeom>
          <a:noFill/>
          <a:ln w="9525" cap="flat" cmpd="sng">
            <a:solidFill>
              <a:schemeClr val="dk2"/>
            </a:solidFill>
            <a:prstDash val="solid"/>
            <a:round/>
            <a:headEnd type="none" w="med" len="med"/>
            <a:tailEnd type="triangle" w="med" len="med"/>
          </a:ln>
        </p:spPr>
      </p:cxnSp>
      <p:cxnSp>
        <p:nvCxnSpPr>
          <p:cNvPr id="2509" name="Google Shape;2509;p54"/>
          <p:cNvCxnSpPr>
            <a:stCxn id="2496" idx="0"/>
            <a:endCxn id="2510" idx="2"/>
          </p:cNvCxnSpPr>
          <p:nvPr/>
        </p:nvCxnSpPr>
        <p:spPr>
          <a:xfrm rot="5400000" flipH="1">
            <a:off x="7036658" y="1886051"/>
            <a:ext cx="185700" cy="364200"/>
          </a:xfrm>
          <a:prstGeom prst="curvedConnector3">
            <a:avLst>
              <a:gd name="adj1" fmla="val 49967"/>
            </a:avLst>
          </a:prstGeom>
          <a:noFill/>
          <a:ln w="9525" cap="flat" cmpd="sng">
            <a:solidFill>
              <a:schemeClr val="dk2"/>
            </a:solidFill>
            <a:prstDash val="solid"/>
            <a:round/>
            <a:headEnd type="none" w="med" len="med"/>
            <a:tailEnd type="triangle" w="med" len="med"/>
          </a:ln>
        </p:spPr>
      </p:cxnSp>
      <p:cxnSp>
        <p:nvCxnSpPr>
          <p:cNvPr id="2511" name="Google Shape;2511;p54"/>
          <p:cNvCxnSpPr>
            <a:stCxn id="2498" idx="0"/>
            <a:endCxn id="2499" idx="2"/>
          </p:cNvCxnSpPr>
          <p:nvPr/>
        </p:nvCxnSpPr>
        <p:spPr>
          <a:xfrm rot="-5400000">
            <a:off x="5084413" y="1364088"/>
            <a:ext cx="865200" cy="807300"/>
          </a:xfrm>
          <a:prstGeom prst="curvedConnector3">
            <a:avLst>
              <a:gd name="adj1" fmla="val 50003"/>
            </a:avLst>
          </a:prstGeom>
          <a:noFill/>
          <a:ln w="9525" cap="flat" cmpd="sng">
            <a:solidFill>
              <a:schemeClr val="dk2"/>
            </a:solidFill>
            <a:prstDash val="solid"/>
            <a:round/>
            <a:headEnd type="none" w="med" len="med"/>
            <a:tailEnd type="triangle" w="med" len="med"/>
          </a:ln>
        </p:spPr>
      </p:cxnSp>
      <p:sp>
        <p:nvSpPr>
          <p:cNvPr id="2510" name="Google Shape;2510;p54"/>
          <p:cNvSpPr/>
          <p:nvPr/>
        </p:nvSpPr>
        <p:spPr>
          <a:xfrm>
            <a:off x="6667808" y="1580622"/>
            <a:ext cx="559200" cy="394800"/>
          </a:xfrm>
          <a:prstGeom prst="rect">
            <a:avLst/>
          </a:prstGeom>
          <a:solidFill>
            <a:srgbClr val="F4CCC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t>1x3 conv.</a:t>
            </a:r>
            <a:endParaRPr sz="1000"/>
          </a:p>
        </p:txBody>
      </p:sp>
      <p:cxnSp>
        <p:nvCxnSpPr>
          <p:cNvPr id="2512" name="Google Shape;2512;p54"/>
          <p:cNvCxnSpPr>
            <a:stCxn id="2510" idx="0"/>
            <a:endCxn id="2499" idx="2"/>
          </p:cNvCxnSpPr>
          <p:nvPr/>
        </p:nvCxnSpPr>
        <p:spPr>
          <a:xfrm rot="5400000" flipH="1">
            <a:off x="6311258" y="944472"/>
            <a:ext cx="245700" cy="1026600"/>
          </a:xfrm>
          <a:prstGeom prst="curvedConnector3">
            <a:avLst>
              <a:gd name="adj1" fmla="val 49979"/>
            </a:avLst>
          </a:prstGeom>
          <a:noFill/>
          <a:ln w="9525" cap="flat" cmpd="sng">
            <a:solidFill>
              <a:schemeClr val="dk2"/>
            </a:solidFill>
            <a:prstDash val="solid"/>
            <a:round/>
            <a:headEnd type="none" w="med" len="med"/>
            <a:tailEnd type="triangle" w="med" len="med"/>
          </a:ln>
        </p:spPr>
      </p:cxnSp>
      <p:sp>
        <p:nvSpPr>
          <p:cNvPr id="2513" name="Google Shape;2513;p54"/>
          <p:cNvSpPr/>
          <p:nvPr/>
        </p:nvSpPr>
        <p:spPr>
          <a:xfrm>
            <a:off x="7357683" y="1583118"/>
            <a:ext cx="559200" cy="394800"/>
          </a:xfrm>
          <a:prstGeom prst="rect">
            <a:avLst/>
          </a:prstGeom>
          <a:solidFill>
            <a:srgbClr val="F4CCC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t>3x1 conv.</a:t>
            </a:r>
            <a:endParaRPr sz="1000"/>
          </a:p>
        </p:txBody>
      </p:sp>
      <p:sp>
        <p:nvSpPr>
          <p:cNvPr id="2514" name="Google Shape;2514;p54"/>
          <p:cNvSpPr/>
          <p:nvPr/>
        </p:nvSpPr>
        <p:spPr>
          <a:xfrm>
            <a:off x="5505883" y="2184347"/>
            <a:ext cx="559200" cy="394800"/>
          </a:xfrm>
          <a:prstGeom prst="rect">
            <a:avLst/>
          </a:prstGeom>
          <a:solidFill>
            <a:srgbClr val="F4CCC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t>1x3 conv.</a:t>
            </a:r>
            <a:endParaRPr sz="1000"/>
          </a:p>
        </p:txBody>
      </p:sp>
      <p:sp>
        <p:nvSpPr>
          <p:cNvPr id="2505" name="Google Shape;2505;p54"/>
          <p:cNvSpPr/>
          <p:nvPr/>
        </p:nvSpPr>
        <p:spPr>
          <a:xfrm>
            <a:off x="6177462" y="2175765"/>
            <a:ext cx="559200" cy="394800"/>
          </a:xfrm>
          <a:prstGeom prst="rect">
            <a:avLst/>
          </a:prstGeom>
          <a:solidFill>
            <a:srgbClr val="F4CCC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t>3x1 conv.</a:t>
            </a:r>
            <a:endParaRPr sz="1000"/>
          </a:p>
        </p:txBody>
      </p:sp>
      <p:cxnSp>
        <p:nvCxnSpPr>
          <p:cNvPr id="2515" name="Google Shape;2515;p54"/>
          <p:cNvCxnSpPr>
            <a:stCxn id="2494" idx="0"/>
            <a:endCxn id="2514" idx="2"/>
          </p:cNvCxnSpPr>
          <p:nvPr/>
        </p:nvCxnSpPr>
        <p:spPr>
          <a:xfrm rot="5400000" flipH="1">
            <a:off x="5846958" y="2517863"/>
            <a:ext cx="191700" cy="314400"/>
          </a:xfrm>
          <a:prstGeom prst="curvedConnector3">
            <a:avLst>
              <a:gd name="adj1" fmla="val 50017"/>
            </a:avLst>
          </a:prstGeom>
          <a:noFill/>
          <a:ln w="9525" cap="flat" cmpd="sng">
            <a:solidFill>
              <a:schemeClr val="dk2"/>
            </a:solidFill>
            <a:prstDash val="solid"/>
            <a:round/>
            <a:headEnd type="none" w="med" len="med"/>
            <a:tailEnd type="triangle" w="med" len="med"/>
          </a:ln>
        </p:spPr>
      </p:cxnSp>
      <p:cxnSp>
        <p:nvCxnSpPr>
          <p:cNvPr id="2516" name="Google Shape;2516;p54"/>
          <p:cNvCxnSpPr>
            <a:stCxn id="2514" idx="0"/>
          </p:cNvCxnSpPr>
          <p:nvPr/>
        </p:nvCxnSpPr>
        <p:spPr>
          <a:xfrm rot="-5400000">
            <a:off x="5462833" y="1726397"/>
            <a:ext cx="780600" cy="135300"/>
          </a:xfrm>
          <a:prstGeom prst="curvedConnector3">
            <a:avLst>
              <a:gd name="adj1" fmla="val 50000"/>
            </a:avLst>
          </a:prstGeom>
          <a:noFill/>
          <a:ln w="9525" cap="flat" cmpd="sng">
            <a:solidFill>
              <a:schemeClr val="dk2"/>
            </a:solidFill>
            <a:prstDash val="solid"/>
            <a:round/>
            <a:headEnd type="none" w="med" len="med"/>
            <a:tailEnd type="triangle" w="med" len="med"/>
          </a:ln>
        </p:spPr>
      </p:cxnSp>
      <p:cxnSp>
        <p:nvCxnSpPr>
          <p:cNvPr id="2517" name="Google Shape;2517;p54"/>
          <p:cNvCxnSpPr>
            <a:stCxn id="2505" idx="0"/>
            <a:endCxn id="2499" idx="2"/>
          </p:cNvCxnSpPr>
          <p:nvPr/>
        </p:nvCxnSpPr>
        <p:spPr>
          <a:xfrm rot="5400000" flipH="1">
            <a:off x="5768562" y="1487265"/>
            <a:ext cx="840600" cy="536400"/>
          </a:xfrm>
          <a:prstGeom prst="curvedConnector3">
            <a:avLst>
              <a:gd name="adj1" fmla="val 50008"/>
            </a:avLst>
          </a:prstGeom>
          <a:noFill/>
          <a:ln w="9525" cap="flat" cmpd="sng">
            <a:solidFill>
              <a:schemeClr val="dk2"/>
            </a:solidFill>
            <a:prstDash val="solid"/>
            <a:round/>
            <a:headEnd type="none" w="med" len="med"/>
            <a:tailEnd type="triangle" w="med" len="med"/>
          </a:ln>
        </p:spPr>
      </p:cxnSp>
      <p:cxnSp>
        <p:nvCxnSpPr>
          <p:cNvPr id="2518" name="Google Shape;2518;p54"/>
          <p:cNvCxnSpPr>
            <a:stCxn id="2496" idx="0"/>
            <a:endCxn id="2513" idx="2"/>
          </p:cNvCxnSpPr>
          <p:nvPr/>
        </p:nvCxnSpPr>
        <p:spPr>
          <a:xfrm rot="-5400000">
            <a:off x="7383008" y="1906601"/>
            <a:ext cx="183000" cy="325800"/>
          </a:xfrm>
          <a:prstGeom prst="curvedConnector3">
            <a:avLst>
              <a:gd name="adj1" fmla="val 50023"/>
            </a:avLst>
          </a:prstGeom>
          <a:noFill/>
          <a:ln w="9525" cap="flat" cmpd="sng">
            <a:solidFill>
              <a:schemeClr val="dk2"/>
            </a:solidFill>
            <a:prstDash val="solid"/>
            <a:round/>
            <a:headEnd type="none" w="med" len="med"/>
            <a:tailEnd type="triangle" w="med" len="med"/>
          </a:ln>
        </p:spPr>
      </p:cxnSp>
      <p:cxnSp>
        <p:nvCxnSpPr>
          <p:cNvPr id="2519" name="Google Shape;2519;p54"/>
          <p:cNvCxnSpPr>
            <a:stCxn id="2513" idx="0"/>
            <a:endCxn id="2499" idx="2"/>
          </p:cNvCxnSpPr>
          <p:nvPr/>
        </p:nvCxnSpPr>
        <p:spPr>
          <a:xfrm rot="5400000" flipH="1">
            <a:off x="6654933" y="600768"/>
            <a:ext cx="248100" cy="1716600"/>
          </a:xfrm>
          <a:prstGeom prst="curvedConnector3">
            <a:avLst>
              <a:gd name="adj1" fmla="val 75632"/>
            </a:avLst>
          </a:prstGeom>
          <a:noFill/>
          <a:ln w="9525" cap="flat" cmpd="sng">
            <a:solidFill>
              <a:schemeClr val="dk2"/>
            </a:solidFill>
            <a:prstDash val="solid"/>
            <a:round/>
            <a:headEnd type="none" w="med" len="med"/>
            <a:tailEnd type="triangle" w="med" len="med"/>
          </a:ln>
        </p:spPr>
      </p:cxnSp>
      <p:sp>
        <p:nvSpPr>
          <p:cNvPr id="2520" name="Google Shape;2520;p54"/>
          <p:cNvSpPr txBox="1"/>
          <p:nvPr/>
        </p:nvSpPr>
        <p:spPr>
          <a:xfrm>
            <a:off x="2204246" y="3741267"/>
            <a:ext cx="426300" cy="462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latin typeface="Times New Roman"/>
                <a:ea typeface="Times New Roman"/>
                <a:cs typeface="Times New Roman"/>
                <a:sym typeface="Times New Roman"/>
              </a:rPr>
              <a:t>(</a:t>
            </a:r>
            <a:r>
              <a:rPr lang="en">
                <a:solidFill>
                  <a:schemeClr val="dk1"/>
                </a:solidFill>
                <a:latin typeface="Times New Roman"/>
                <a:ea typeface="Times New Roman"/>
                <a:cs typeface="Times New Roman"/>
                <a:sym typeface="Times New Roman"/>
              </a:rPr>
              <a:t>a</a:t>
            </a:r>
            <a:r>
              <a:rPr lang="en">
                <a:latin typeface="Times New Roman"/>
                <a:ea typeface="Times New Roman"/>
                <a:cs typeface="Times New Roman"/>
                <a:sym typeface="Times New Roman"/>
              </a:rPr>
              <a:t>)</a:t>
            </a:r>
            <a:endParaRPr>
              <a:latin typeface="Times New Roman"/>
              <a:ea typeface="Times New Roman"/>
              <a:cs typeface="Times New Roman"/>
              <a:sym typeface="Times New Roman"/>
            </a:endParaRPr>
          </a:p>
        </p:txBody>
      </p:sp>
      <p:sp>
        <p:nvSpPr>
          <p:cNvPr id="2521" name="Google Shape;2521;p54"/>
          <p:cNvSpPr txBox="1"/>
          <p:nvPr/>
        </p:nvSpPr>
        <p:spPr>
          <a:xfrm>
            <a:off x="5771742" y="3728072"/>
            <a:ext cx="426300" cy="462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latin typeface="Times New Roman"/>
                <a:ea typeface="Times New Roman"/>
                <a:cs typeface="Times New Roman"/>
                <a:sym typeface="Times New Roman"/>
              </a:rPr>
              <a:t>(</a:t>
            </a:r>
            <a:r>
              <a:rPr lang="en">
                <a:solidFill>
                  <a:schemeClr val="dk1"/>
                </a:solidFill>
                <a:latin typeface="Times New Roman"/>
                <a:ea typeface="Times New Roman"/>
                <a:cs typeface="Times New Roman"/>
                <a:sym typeface="Times New Roman"/>
              </a:rPr>
              <a:t>b</a:t>
            </a:r>
            <a:r>
              <a:rPr lang="en">
                <a:latin typeface="Times New Roman"/>
                <a:ea typeface="Times New Roman"/>
                <a:cs typeface="Times New Roman"/>
                <a:sym typeface="Times New Roman"/>
              </a:rPr>
              <a:t>)</a:t>
            </a:r>
            <a:endParaRPr>
              <a:latin typeface="Times New Roman"/>
              <a:ea typeface="Times New Roman"/>
              <a:cs typeface="Times New Roman"/>
              <a:sym typeface="Times New Roman"/>
            </a:endParaRP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2525"/>
        <p:cNvGrpSpPr/>
        <p:nvPr/>
      </p:nvGrpSpPr>
      <p:grpSpPr>
        <a:xfrm>
          <a:off x="0" y="0"/>
          <a:ext cx="0" cy="0"/>
          <a:chOff x="0" y="0"/>
          <a:chExt cx="0" cy="0"/>
        </a:xfrm>
      </p:grpSpPr>
      <p:sp>
        <p:nvSpPr>
          <p:cNvPr id="2526" name="Google Shape;2526;p55"/>
          <p:cNvSpPr/>
          <p:nvPr/>
        </p:nvSpPr>
        <p:spPr>
          <a:xfrm>
            <a:off x="1589400" y="4600950"/>
            <a:ext cx="403200" cy="262500"/>
          </a:xfrm>
          <a:prstGeom prst="rect">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t>R1</a:t>
            </a:r>
            <a:endParaRPr sz="1000"/>
          </a:p>
        </p:txBody>
      </p:sp>
      <p:sp>
        <p:nvSpPr>
          <p:cNvPr id="2527" name="Google Shape;2527;p55"/>
          <p:cNvSpPr/>
          <p:nvPr/>
        </p:nvSpPr>
        <p:spPr>
          <a:xfrm>
            <a:off x="2326596" y="4600950"/>
            <a:ext cx="403200" cy="262500"/>
          </a:xfrm>
          <a:prstGeom prst="rect">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t>R2</a:t>
            </a:r>
            <a:endParaRPr sz="1000"/>
          </a:p>
        </p:txBody>
      </p:sp>
      <p:sp>
        <p:nvSpPr>
          <p:cNvPr id="2528" name="Google Shape;2528;p55"/>
          <p:cNvSpPr/>
          <p:nvPr/>
        </p:nvSpPr>
        <p:spPr>
          <a:xfrm>
            <a:off x="3063800" y="4600950"/>
            <a:ext cx="403200" cy="262500"/>
          </a:xfrm>
          <a:prstGeom prst="rect">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t>R3</a:t>
            </a:r>
            <a:endParaRPr sz="1000"/>
          </a:p>
        </p:txBody>
      </p:sp>
      <p:sp>
        <p:nvSpPr>
          <p:cNvPr id="2529" name="Google Shape;2529;p55"/>
          <p:cNvSpPr/>
          <p:nvPr/>
        </p:nvSpPr>
        <p:spPr>
          <a:xfrm>
            <a:off x="2094635" y="4680750"/>
            <a:ext cx="102900" cy="102900"/>
          </a:xfrm>
          <a:prstGeom prst="ellipse">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0" name="Google Shape;2530;p55"/>
          <p:cNvSpPr/>
          <p:nvPr/>
        </p:nvSpPr>
        <p:spPr>
          <a:xfrm>
            <a:off x="2843665" y="4680750"/>
            <a:ext cx="102900" cy="102900"/>
          </a:xfrm>
          <a:prstGeom prst="ellipse">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1" name="Google Shape;2531;p55"/>
          <p:cNvSpPr/>
          <p:nvPr/>
        </p:nvSpPr>
        <p:spPr>
          <a:xfrm>
            <a:off x="1378800" y="4680750"/>
            <a:ext cx="102900" cy="102900"/>
          </a:xfrm>
          <a:prstGeom prst="ellipse">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532" name="Google Shape;2532;p55"/>
          <p:cNvCxnSpPr>
            <a:stCxn id="2531" idx="0"/>
            <a:endCxn id="2529" idx="0"/>
          </p:cNvCxnSpPr>
          <p:nvPr/>
        </p:nvCxnSpPr>
        <p:spPr>
          <a:xfrm rot="-5400000" flipH="1">
            <a:off x="1787850" y="4323150"/>
            <a:ext cx="600" cy="715800"/>
          </a:xfrm>
          <a:prstGeom prst="curvedConnector3">
            <a:avLst>
              <a:gd name="adj1" fmla="val -39687500"/>
            </a:avLst>
          </a:prstGeom>
          <a:noFill/>
          <a:ln w="9525" cap="flat" cmpd="sng">
            <a:solidFill>
              <a:schemeClr val="dk2"/>
            </a:solidFill>
            <a:prstDash val="solid"/>
            <a:round/>
            <a:headEnd type="none" w="med" len="med"/>
            <a:tailEnd type="none" w="med" len="med"/>
          </a:ln>
        </p:spPr>
      </p:cxnSp>
      <p:cxnSp>
        <p:nvCxnSpPr>
          <p:cNvPr id="2533" name="Google Shape;2533;p55"/>
          <p:cNvCxnSpPr>
            <a:stCxn id="2529" idx="0"/>
            <a:endCxn id="2530" idx="0"/>
          </p:cNvCxnSpPr>
          <p:nvPr/>
        </p:nvCxnSpPr>
        <p:spPr>
          <a:xfrm rot="-5400000" flipH="1">
            <a:off x="2520335" y="4306500"/>
            <a:ext cx="600" cy="749100"/>
          </a:xfrm>
          <a:prstGeom prst="curvedConnector3">
            <a:avLst>
              <a:gd name="adj1" fmla="val -39687500"/>
            </a:avLst>
          </a:prstGeom>
          <a:noFill/>
          <a:ln w="9525" cap="flat" cmpd="sng">
            <a:solidFill>
              <a:schemeClr val="dk2"/>
            </a:solidFill>
            <a:prstDash val="solid"/>
            <a:round/>
            <a:headEnd type="none" w="med" len="med"/>
            <a:tailEnd type="none" w="med" len="med"/>
          </a:ln>
        </p:spPr>
      </p:cxnSp>
      <p:sp>
        <p:nvSpPr>
          <p:cNvPr id="2534" name="Google Shape;2534;p55"/>
          <p:cNvSpPr/>
          <p:nvPr/>
        </p:nvSpPr>
        <p:spPr>
          <a:xfrm>
            <a:off x="3602100" y="4680750"/>
            <a:ext cx="102900" cy="102900"/>
          </a:xfrm>
          <a:prstGeom prst="ellipse">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535" name="Google Shape;2535;p55"/>
          <p:cNvCxnSpPr>
            <a:stCxn id="2530" idx="0"/>
            <a:endCxn id="2534" idx="0"/>
          </p:cNvCxnSpPr>
          <p:nvPr/>
        </p:nvCxnSpPr>
        <p:spPr>
          <a:xfrm rot="-5400000" flipH="1">
            <a:off x="3274015" y="4301850"/>
            <a:ext cx="600" cy="758400"/>
          </a:xfrm>
          <a:prstGeom prst="curvedConnector3">
            <a:avLst>
              <a:gd name="adj1" fmla="val -39687500"/>
            </a:avLst>
          </a:prstGeom>
          <a:noFill/>
          <a:ln w="9525" cap="flat" cmpd="sng">
            <a:solidFill>
              <a:schemeClr val="dk2"/>
            </a:solidFill>
            <a:prstDash val="solid"/>
            <a:round/>
            <a:headEnd type="none" w="med" len="med"/>
            <a:tailEnd type="none" w="med" len="med"/>
          </a:ln>
        </p:spPr>
      </p:cxnSp>
      <p:cxnSp>
        <p:nvCxnSpPr>
          <p:cNvPr id="2536" name="Google Shape;2536;p55"/>
          <p:cNvCxnSpPr>
            <a:stCxn id="2531" idx="6"/>
            <a:endCxn id="2526" idx="1"/>
          </p:cNvCxnSpPr>
          <p:nvPr/>
        </p:nvCxnSpPr>
        <p:spPr>
          <a:xfrm>
            <a:off x="1481700" y="4732200"/>
            <a:ext cx="107700" cy="0"/>
          </a:xfrm>
          <a:prstGeom prst="straightConnector1">
            <a:avLst/>
          </a:prstGeom>
          <a:noFill/>
          <a:ln w="9525" cap="flat" cmpd="sng">
            <a:solidFill>
              <a:schemeClr val="dk2"/>
            </a:solidFill>
            <a:prstDash val="solid"/>
            <a:round/>
            <a:headEnd type="none" w="med" len="med"/>
            <a:tailEnd type="none" w="med" len="med"/>
          </a:ln>
        </p:spPr>
      </p:cxnSp>
      <p:cxnSp>
        <p:nvCxnSpPr>
          <p:cNvPr id="2537" name="Google Shape;2537;p55"/>
          <p:cNvCxnSpPr>
            <a:stCxn id="2526" idx="3"/>
            <a:endCxn id="2529" idx="2"/>
          </p:cNvCxnSpPr>
          <p:nvPr/>
        </p:nvCxnSpPr>
        <p:spPr>
          <a:xfrm>
            <a:off x="1992600" y="4732200"/>
            <a:ext cx="102000" cy="0"/>
          </a:xfrm>
          <a:prstGeom prst="straightConnector1">
            <a:avLst/>
          </a:prstGeom>
          <a:noFill/>
          <a:ln w="9525" cap="flat" cmpd="sng">
            <a:solidFill>
              <a:schemeClr val="dk2"/>
            </a:solidFill>
            <a:prstDash val="solid"/>
            <a:round/>
            <a:headEnd type="none" w="med" len="med"/>
            <a:tailEnd type="none" w="med" len="med"/>
          </a:ln>
        </p:spPr>
      </p:cxnSp>
      <p:cxnSp>
        <p:nvCxnSpPr>
          <p:cNvPr id="2538" name="Google Shape;2538;p55"/>
          <p:cNvCxnSpPr>
            <a:stCxn id="2529" idx="6"/>
            <a:endCxn id="2527" idx="1"/>
          </p:cNvCxnSpPr>
          <p:nvPr/>
        </p:nvCxnSpPr>
        <p:spPr>
          <a:xfrm>
            <a:off x="2197535" y="4732200"/>
            <a:ext cx="129000" cy="0"/>
          </a:xfrm>
          <a:prstGeom prst="straightConnector1">
            <a:avLst/>
          </a:prstGeom>
          <a:noFill/>
          <a:ln w="9525" cap="flat" cmpd="sng">
            <a:solidFill>
              <a:schemeClr val="dk2"/>
            </a:solidFill>
            <a:prstDash val="solid"/>
            <a:round/>
            <a:headEnd type="none" w="med" len="med"/>
            <a:tailEnd type="none" w="med" len="med"/>
          </a:ln>
        </p:spPr>
      </p:cxnSp>
      <p:cxnSp>
        <p:nvCxnSpPr>
          <p:cNvPr id="2539" name="Google Shape;2539;p55"/>
          <p:cNvCxnSpPr>
            <a:stCxn id="2527" idx="3"/>
            <a:endCxn id="2530" idx="2"/>
          </p:cNvCxnSpPr>
          <p:nvPr/>
        </p:nvCxnSpPr>
        <p:spPr>
          <a:xfrm>
            <a:off x="2729796" y="4732200"/>
            <a:ext cx="114000" cy="0"/>
          </a:xfrm>
          <a:prstGeom prst="straightConnector1">
            <a:avLst/>
          </a:prstGeom>
          <a:noFill/>
          <a:ln w="9525" cap="flat" cmpd="sng">
            <a:solidFill>
              <a:schemeClr val="dk2"/>
            </a:solidFill>
            <a:prstDash val="solid"/>
            <a:round/>
            <a:headEnd type="none" w="med" len="med"/>
            <a:tailEnd type="none" w="med" len="med"/>
          </a:ln>
        </p:spPr>
      </p:cxnSp>
      <p:cxnSp>
        <p:nvCxnSpPr>
          <p:cNvPr id="2540" name="Google Shape;2540;p55"/>
          <p:cNvCxnSpPr>
            <a:stCxn id="2530" idx="6"/>
            <a:endCxn id="2528" idx="1"/>
          </p:cNvCxnSpPr>
          <p:nvPr/>
        </p:nvCxnSpPr>
        <p:spPr>
          <a:xfrm>
            <a:off x="2946565" y="4732200"/>
            <a:ext cx="117300" cy="0"/>
          </a:xfrm>
          <a:prstGeom prst="straightConnector1">
            <a:avLst/>
          </a:prstGeom>
          <a:noFill/>
          <a:ln w="9525" cap="flat" cmpd="sng">
            <a:solidFill>
              <a:schemeClr val="dk2"/>
            </a:solidFill>
            <a:prstDash val="solid"/>
            <a:round/>
            <a:headEnd type="none" w="med" len="med"/>
            <a:tailEnd type="none" w="med" len="med"/>
          </a:ln>
        </p:spPr>
      </p:cxnSp>
      <p:cxnSp>
        <p:nvCxnSpPr>
          <p:cNvPr id="2541" name="Google Shape;2541;p55"/>
          <p:cNvCxnSpPr>
            <a:stCxn id="2528" idx="3"/>
            <a:endCxn id="2534" idx="2"/>
          </p:cNvCxnSpPr>
          <p:nvPr/>
        </p:nvCxnSpPr>
        <p:spPr>
          <a:xfrm>
            <a:off x="3467000" y="4732200"/>
            <a:ext cx="135000" cy="0"/>
          </a:xfrm>
          <a:prstGeom prst="straightConnector1">
            <a:avLst/>
          </a:prstGeom>
          <a:noFill/>
          <a:ln w="9525" cap="flat" cmpd="sng">
            <a:solidFill>
              <a:schemeClr val="dk2"/>
            </a:solidFill>
            <a:prstDash val="solid"/>
            <a:round/>
            <a:headEnd type="none" w="med" len="med"/>
            <a:tailEnd type="none" w="med" len="med"/>
          </a:ln>
        </p:spPr>
      </p:cxnSp>
      <p:cxnSp>
        <p:nvCxnSpPr>
          <p:cNvPr id="2542" name="Google Shape;2542;p55"/>
          <p:cNvCxnSpPr>
            <a:stCxn id="2534" idx="6"/>
          </p:cNvCxnSpPr>
          <p:nvPr/>
        </p:nvCxnSpPr>
        <p:spPr>
          <a:xfrm rot="10800000" flipH="1">
            <a:off x="3705000" y="4724400"/>
            <a:ext cx="252600" cy="7800"/>
          </a:xfrm>
          <a:prstGeom prst="straightConnector1">
            <a:avLst/>
          </a:prstGeom>
          <a:noFill/>
          <a:ln w="9525" cap="flat" cmpd="sng">
            <a:solidFill>
              <a:schemeClr val="dk2"/>
            </a:solidFill>
            <a:prstDash val="solid"/>
            <a:round/>
            <a:headEnd type="none" w="med" len="med"/>
            <a:tailEnd type="triangle" w="med" len="med"/>
          </a:ln>
        </p:spPr>
      </p:cxnSp>
      <p:sp>
        <p:nvSpPr>
          <p:cNvPr id="2543" name="Google Shape;2543;p55"/>
          <p:cNvSpPr/>
          <p:nvPr/>
        </p:nvSpPr>
        <p:spPr>
          <a:xfrm>
            <a:off x="4826300" y="4600950"/>
            <a:ext cx="403200" cy="262500"/>
          </a:xfrm>
          <a:prstGeom prst="rect">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t>R1</a:t>
            </a:r>
            <a:endParaRPr sz="1000"/>
          </a:p>
        </p:txBody>
      </p:sp>
      <p:sp>
        <p:nvSpPr>
          <p:cNvPr id="2544" name="Google Shape;2544;p55"/>
          <p:cNvSpPr/>
          <p:nvPr/>
        </p:nvSpPr>
        <p:spPr>
          <a:xfrm>
            <a:off x="5563496" y="4600950"/>
            <a:ext cx="403200" cy="262500"/>
          </a:xfrm>
          <a:prstGeom prst="rect">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t>R2</a:t>
            </a:r>
            <a:endParaRPr sz="1000"/>
          </a:p>
        </p:txBody>
      </p:sp>
      <p:sp>
        <p:nvSpPr>
          <p:cNvPr id="2545" name="Google Shape;2545;p55"/>
          <p:cNvSpPr/>
          <p:nvPr/>
        </p:nvSpPr>
        <p:spPr>
          <a:xfrm>
            <a:off x="6300700" y="4600950"/>
            <a:ext cx="403200" cy="262500"/>
          </a:xfrm>
          <a:prstGeom prst="rect">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t>R3</a:t>
            </a:r>
            <a:endParaRPr sz="1000"/>
          </a:p>
        </p:txBody>
      </p:sp>
      <p:sp>
        <p:nvSpPr>
          <p:cNvPr id="2546" name="Google Shape;2546;p55"/>
          <p:cNvSpPr/>
          <p:nvPr/>
        </p:nvSpPr>
        <p:spPr>
          <a:xfrm>
            <a:off x="5331535" y="4680750"/>
            <a:ext cx="102900" cy="102900"/>
          </a:xfrm>
          <a:prstGeom prst="ellipse">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7" name="Google Shape;2547;p55"/>
          <p:cNvSpPr/>
          <p:nvPr/>
        </p:nvSpPr>
        <p:spPr>
          <a:xfrm>
            <a:off x="6080565" y="4680750"/>
            <a:ext cx="102900" cy="102900"/>
          </a:xfrm>
          <a:prstGeom prst="ellipse">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8" name="Google Shape;2548;p55"/>
          <p:cNvSpPr/>
          <p:nvPr/>
        </p:nvSpPr>
        <p:spPr>
          <a:xfrm>
            <a:off x="4615700" y="4680750"/>
            <a:ext cx="102900" cy="102900"/>
          </a:xfrm>
          <a:prstGeom prst="ellipse">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549" name="Google Shape;2549;p55"/>
          <p:cNvCxnSpPr>
            <a:stCxn id="2548" idx="0"/>
            <a:endCxn id="2546" idx="0"/>
          </p:cNvCxnSpPr>
          <p:nvPr/>
        </p:nvCxnSpPr>
        <p:spPr>
          <a:xfrm rot="-5400000" flipH="1">
            <a:off x="5024750" y="4323150"/>
            <a:ext cx="600" cy="715800"/>
          </a:xfrm>
          <a:prstGeom prst="curvedConnector3">
            <a:avLst>
              <a:gd name="adj1" fmla="val -39687500"/>
            </a:avLst>
          </a:prstGeom>
          <a:noFill/>
          <a:ln w="9525" cap="flat" cmpd="sng">
            <a:solidFill>
              <a:schemeClr val="dk2"/>
            </a:solidFill>
            <a:prstDash val="solid"/>
            <a:round/>
            <a:headEnd type="none" w="med" len="med"/>
            <a:tailEnd type="none" w="med" len="med"/>
          </a:ln>
        </p:spPr>
      </p:cxnSp>
      <p:cxnSp>
        <p:nvCxnSpPr>
          <p:cNvPr id="2550" name="Google Shape;2550;p55"/>
          <p:cNvCxnSpPr>
            <a:stCxn id="2546" idx="0"/>
            <a:endCxn id="2547" idx="0"/>
          </p:cNvCxnSpPr>
          <p:nvPr/>
        </p:nvCxnSpPr>
        <p:spPr>
          <a:xfrm rot="-5400000" flipH="1">
            <a:off x="5757235" y="4306500"/>
            <a:ext cx="600" cy="749100"/>
          </a:xfrm>
          <a:prstGeom prst="curvedConnector3">
            <a:avLst>
              <a:gd name="adj1" fmla="val -39687500"/>
            </a:avLst>
          </a:prstGeom>
          <a:noFill/>
          <a:ln w="9525" cap="flat" cmpd="sng">
            <a:solidFill>
              <a:schemeClr val="dk2"/>
            </a:solidFill>
            <a:prstDash val="solid"/>
            <a:round/>
            <a:headEnd type="none" w="med" len="med"/>
            <a:tailEnd type="none" w="med" len="med"/>
          </a:ln>
        </p:spPr>
      </p:cxnSp>
      <p:sp>
        <p:nvSpPr>
          <p:cNvPr id="2551" name="Google Shape;2551;p55"/>
          <p:cNvSpPr/>
          <p:nvPr/>
        </p:nvSpPr>
        <p:spPr>
          <a:xfrm>
            <a:off x="6839000" y="4680750"/>
            <a:ext cx="102900" cy="102900"/>
          </a:xfrm>
          <a:prstGeom prst="ellipse">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552" name="Google Shape;2552;p55"/>
          <p:cNvCxnSpPr>
            <a:stCxn id="2547" idx="0"/>
            <a:endCxn id="2551" idx="0"/>
          </p:cNvCxnSpPr>
          <p:nvPr/>
        </p:nvCxnSpPr>
        <p:spPr>
          <a:xfrm rot="-5400000" flipH="1">
            <a:off x="6510915" y="4301850"/>
            <a:ext cx="600" cy="758400"/>
          </a:xfrm>
          <a:prstGeom prst="curvedConnector3">
            <a:avLst>
              <a:gd name="adj1" fmla="val -39687500"/>
            </a:avLst>
          </a:prstGeom>
          <a:noFill/>
          <a:ln w="9525" cap="flat" cmpd="sng">
            <a:solidFill>
              <a:schemeClr val="dk2"/>
            </a:solidFill>
            <a:prstDash val="solid"/>
            <a:round/>
            <a:headEnd type="none" w="med" len="med"/>
            <a:tailEnd type="none" w="med" len="med"/>
          </a:ln>
        </p:spPr>
      </p:cxnSp>
      <p:cxnSp>
        <p:nvCxnSpPr>
          <p:cNvPr id="2553" name="Google Shape;2553;p55"/>
          <p:cNvCxnSpPr>
            <a:stCxn id="2548" idx="6"/>
            <a:endCxn id="2543" idx="1"/>
          </p:cNvCxnSpPr>
          <p:nvPr/>
        </p:nvCxnSpPr>
        <p:spPr>
          <a:xfrm>
            <a:off x="4718600" y="4732200"/>
            <a:ext cx="107700" cy="0"/>
          </a:xfrm>
          <a:prstGeom prst="straightConnector1">
            <a:avLst/>
          </a:prstGeom>
          <a:noFill/>
          <a:ln w="9525" cap="flat" cmpd="sng">
            <a:solidFill>
              <a:schemeClr val="dk2"/>
            </a:solidFill>
            <a:prstDash val="solid"/>
            <a:round/>
            <a:headEnd type="none" w="med" len="med"/>
            <a:tailEnd type="none" w="med" len="med"/>
          </a:ln>
        </p:spPr>
      </p:cxnSp>
      <p:cxnSp>
        <p:nvCxnSpPr>
          <p:cNvPr id="2554" name="Google Shape;2554;p55"/>
          <p:cNvCxnSpPr>
            <a:stCxn id="2543" idx="3"/>
            <a:endCxn id="2546" idx="2"/>
          </p:cNvCxnSpPr>
          <p:nvPr/>
        </p:nvCxnSpPr>
        <p:spPr>
          <a:xfrm>
            <a:off x="5229500" y="4732200"/>
            <a:ext cx="102000" cy="0"/>
          </a:xfrm>
          <a:prstGeom prst="straightConnector1">
            <a:avLst/>
          </a:prstGeom>
          <a:noFill/>
          <a:ln w="9525" cap="flat" cmpd="sng">
            <a:solidFill>
              <a:schemeClr val="dk2"/>
            </a:solidFill>
            <a:prstDash val="solid"/>
            <a:round/>
            <a:headEnd type="none" w="med" len="med"/>
            <a:tailEnd type="none" w="med" len="med"/>
          </a:ln>
        </p:spPr>
      </p:cxnSp>
      <p:cxnSp>
        <p:nvCxnSpPr>
          <p:cNvPr id="2555" name="Google Shape;2555;p55"/>
          <p:cNvCxnSpPr>
            <a:stCxn id="2546" idx="6"/>
            <a:endCxn id="2544" idx="1"/>
          </p:cNvCxnSpPr>
          <p:nvPr/>
        </p:nvCxnSpPr>
        <p:spPr>
          <a:xfrm>
            <a:off x="5434435" y="4732200"/>
            <a:ext cx="129000" cy="0"/>
          </a:xfrm>
          <a:prstGeom prst="straightConnector1">
            <a:avLst/>
          </a:prstGeom>
          <a:noFill/>
          <a:ln w="9525" cap="flat" cmpd="sng">
            <a:solidFill>
              <a:schemeClr val="dk2"/>
            </a:solidFill>
            <a:prstDash val="solid"/>
            <a:round/>
            <a:headEnd type="none" w="med" len="med"/>
            <a:tailEnd type="none" w="med" len="med"/>
          </a:ln>
        </p:spPr>
      </p:cxnSp>
      <p:cxnSp>
        <p:nvCxnSpPr>
          <p:cNvPr id="2556" name="Google Shape;2556;p55"/>
          <p:cNvCxnSpPr>
            <a:stCxn id="2544" idx="3"/>
            <a:endCxn id="2547" idx="2"/>
          </p:cNvCxnSpPr>
          <p:nvPr/>
        </p:nvCxnSpPr>
        <p:spPr>
          <a:xfrm>
            <a:off x="5966696" y="4732200"/>
            <a:ext cx="114000" cy="0"/>
          </a:xfrm>
          <a:prstGeom prst="straightConnector1">
            <a:avLst/>
          </a:prstGeom>
          <a:noFill/>
          <a:ln w="9525" cap="flat" cmpd="sng">
            <a:solidFill>
              <a:schemeClr val="dk2"/>
            </a:solidFill>
            <a:prstDash val="solid"/>
            <a:round/>
            <a:headEnd type="none" w="med" len="med"/>
            <a:tailEnd type="none" w="med" len="med"/>
          </a:ln>
        </p:spPr>
      </p:cxnSp>
      <p:cxnSp>
        <p:nvCxnSpPr>
          <p:cNvPr id="2557" name="Google Shape;2557;p55"/>
          <p:cNvCxnSpPr>
            <a:stCxn id="2547" idx="6"/>
            <a:endCxn id="2545" idx="1"/>
          </p:cNvCxnSpPr>
          <p:nvPr/>
        </p:nvCxnSpPr>
        <p:spPr>
          <a:xfrm>
            <a:off x="6183465" y="4732200"/>
            <a:ext cx="117300" cy="0"/>
          </a:xfrm>
          <a:prstGeom prst="straightConnector1">
            <a:avLst/>
          </a:prstGeom>
          <a:noFill/>
          <a:ln w="9525" cap="flat" cmpd="sng">
            <a:solidFill>
              <a:schemeClr val="dk2"/>
            </a:solidFill>
            <a:prstDash val="solid"/>
            <a:round/>
            <a:headEnd type="none" w="med" len="med"/>
            <a:tailEnd type="none" w="med" len="med"/>
          </a:ln>
        </p:spPr>
      </p:cxnSp>
      <p:cxnSp>
        <p:nvCxnSpPr>
          <p:cNvPr id="2558" name="Google Shape;2558;p55"/>
          <p:cNvCxnSpPr>
            <a:stCxn id="2545" idx="3"/>
            <a:endCxn id="2551" idx="2"/>
          </p:cNvCxnSpPr>
          <p:nvPr/>
        </p:nvCxnSpPr>
        <p:spPr>
          <a:xfrm>
            <a:off x="6703900" y="4732200"/>
            <a:ext cx="135000" cy="0"/>
          </a:xfrm>
          <a:prstGeom prst="straightConnector1">
            <a:avLst/>
          </a:prstGeom>
          <a:noFill/>
          <a:ln w="9525" cap="flat" cmpd="sng">
            <a:solidFill>
              <a:schemeClr val="dk2"/>
            </a:solidFill>
            <a:prstDash val="solid"/>
            <a:round/>
            <a:headEnd type="none" w="med" len="med"/>
            <a:tailEnd type="none" w="med" len="med"/>
          </a:ln>
        </p:spPr>
      </p:cxnSp>
      <p:cxnSp>
        <p:nvCxnSpPr>
          <p:cNvPr id="2559" name="Google Shape;2559;p55"/>
          <p:cNvCxnSpPr>
            <a:stCxn id="2551" idx="6"/>
          </p:cNvCxnSpPr>
          <p:nvPr/>
        </p:nvCxnSpPr>
        <p:spPr>
          <a:xfrm rot="10800000" flipH="1">
            <a:off x="6941900" y="4724400"/>
            <a:ext cx="252600" cy="7800"/>
          </a:xfrm>
          <a:prstGeom prst="straightConnector1">
            <a:avLst/>
          </a:prstGeom>
          <a:noFill/>
          <a:ln w="9525" cap="flat" cmpd="sng">
            <a:solidFill>
              <a:schemeClr val="dk2"/>
            </a:solidFill>
            <a:prstDash val="solid"/>
            <a:round/>
            <a:headEnd type="none" w="med" len="med"/>
            <a:tailEnd type="triangle" w="med" len="med"/>
          </a:ln>
        </p:spPr>
      </p:cxnSp>
      <p:sp>
        <p:nvSpPr>
          <p:cNvPr id="2560" name="Google Shape;2560;p55"/>
          <p:cNvSpPr/>
          <p:nvPr/>
        </p:nvSpPr>
        <p:spPr>
          <a:xfrm>
            <a:off x="4826300" y="4129275"/>
            <a:ext cx="403200" cy="262500"/>
          </a:xfrm>
          <a:prstGeom prst="rect">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t>R1</a:t>
            </a:r>
            <a:endParaRPr sz="1000"/>
          </a:p>
        </p:txBody>
      </p:sp>
      <p:sp>
        <p:nvSpPr>
          <p:cNvPr id="2561" name="Google Shape;2561;p55"/>
          <p:cNvSpPr/>
          <p:nvPr/>
        </p:nvSpPr>
        <p:spPr>
          <a:xfrm>
            <a:off x="5331535" y="4209075"/>
            <a:ext cx="102900" cy="102900"/>
          </a:xfrm>
          <a:prstGeom prst="ellipse">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562" name="Google Shape;2562;p55"/>
          <p:cNvCxnSpPr>
            <a:stCxn id="2560" idx="3"/>
            <a:endCxn id="2561" idx="2"/>
          </p:cNvCxnSpPr>
          <p:nvPr/>
        </p:nvCxnSpPr>
        <p:spPr>
          <a:xfrm>
            <a:off x="5229500" y="4260525"/>
            <a:ext cx="102000" cy="0"/>
          </a:xfrm>
          <a:prstGeom prst="straightConnector1">
            <a:avLst/>
          </a:prstGeom>
          <a:noFill/>
          <a:ln w="9525" cap="flat" cmpd="sng">
            <a:solidFill>
              <a:schemeClr val="dk2"/>
            </a:solidFill>
            <a:prstDash val="solid"/>
            <a:round/>
            <a:headEnd type="none" w="med" len="med"/>
            <a:tailEnd type="none" w="med" len="med"/>
          </a:ln>
        </p:spPr>
      </p:cxnSp>
      <p:sp>
        <p:nvSpPr>
          <p:cNvPr id="2563" name="Google Shape;2563;p55"/>
          <p:cNvSpPr/>
          <p:nvPr/>
        </p:nvSpPr>
        <p:spPr>
          <a:xfrm>
            <a:off x="4826300" y="3705505"/>
            <a:ext cx="403200" cy="262500"/>
          </a:xfrm>
          <a:prstGeom prst="rect">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t>R1</a:t>
            </a:r>
            <a:endParaRPr sz="1000"/>
          </a:p>
        </p:txBody>
      </p:sp>
      <p:sp>
        <p:nvSpPr>
          <p:cNvPr id="2564" name="Google Shape;2564;p55"/>
          <p:cNvSpPr/>
          <p:nvPr/>
        </p:nvSpPr>
        <p:spPr>
          <a:xfrm>
            <a:off x="5331535" y="3785305"/>
            <a:ext cx="102900" cy="102900"/>
          </a:xfrm>
          <a:prstGeom prst="ellipse">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565" name="Google Shape;2565;p55"/>
          <p:cNvCxnSpPr>
            <a:stCxn id="2563" idx="3"/>
            <a:endCxn id="2564" idx="2"/>
          </p:cNvCxnSpPr>
          <p:nvPr/>
        </p:nvCxnSpPr>
        <p:spPr>
          <a:xfrm>
            <a:off x="5229500" y="3836755"/>
            <a:ext cx="102000" cy="0"/>
          </a:xfrm>
          <a:prstGeom prst="straightConnector1">
            <a:avLst/>
          </a:prstGeom>
          <a:noFill/>
          <a:ln w="9525" cap="flat" cmpd="sng">
            <a:solidFill>
              <a:schemeClr val="dk2"/>
            </a:solidFill>
            <a:prstDash val="solid"/>
            <a:round/>
            <a:headEnd type="none" w="med" len="med"/>
            <a:tailEnd type="none" w="med" len="med"/>
          </a:ln>
        </p:spPr>
      </p:cxnSp>
      <p:sp>
        <p:nvSpPr>
          <p:cNvPr id="2566" name="Google Shape;2566;p55"/>
          <p:cNvSpPr/>
          <p:nvPr/>
        </p:nvSpPr>
        <p:spPr>
          <a:xfrm>
            <a:off x="4826288" y="3214668"/>
            <a:ext cx="403200" cy="262500"/>
          </a:xfrm>
          <a:prstGeom prst="rect">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t>R1</a:t>
            </a:r>
            <a:endParaRPr sz="1000"/>
          </a:p>
        </p:txBody>
      </p:sp>
      <p:sp>
        <p:nvSpPr>
          <p:cNvPr id="2567" name="Google Shape;2567;p55"/>
          <p:cNvSpPr/>
          <p:nvPr/>
        </p:nvSpPr>
        <p:spPr>
          <a:xfrm>
            <a:off x="5331523" y="3294468"/>
            <a:ext cx="102900" cy="102900"/>
          </a:xfrm>
          <a:prstGeom prst="ellipse">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568" name="Google Shape;2568;p55"/>
          <p:cNvCxnSpPr>
            <a:stCxn id="2566" idx="3"/>
            <a:endCxn id="2567" idx="2"/>
          </p:cNvCxnSpPr>
          <p:nvPr/>
        </p:nvCxnSpPr>
        <p:spPr>
          <a:xfrm>
            <a:off x="5229488" y="3345918"/>
            <a:ext cx="102000" cy="0"/>
          </a:xfrm>
          <a:prstGeom prst="straightConnector1">
            <a:avLst/>
          </a:prstGeom>
          <a:noFill/>
          <a:ln w="9525" cap="flat" cmpd="sng">
            <a:solidFill>
              <a:schemeClr val="dk2"/>
            </a:solidFill>
            <a:prstDash val="solid"/>
            <a:round/>
            <a:headEnd type="none" w="med" len="med"/>
            <a:tailEnd type="none" w="med" len="med"/>
          </a:ln>
        </p:spPr>
      </p:cxnSp>
      <p:cxnSp>
        <p:nvCxnSpPr>
          <p:cNvPr id="2569" name="Google Shape;2569;p55"/>
          <p:cNvCxnSpPr>
            <a:endCxn id="2561" idx="0"/>
          </p:cNvCxnSpPr>
          <p:nvPr/>
        </p:nvCxnSpPr>
        <p:spPr>
          <a:xfrm rot="10800000" flipH="1">
            <a:off x="4665085" y="4209075"/>
            <a:ext cx="717900" cy="477000"/>
          </a:xfrm>
          <a:prstGeom prst="bentConnector4">
            <a:avLst>
              <a:gd name="adj1" fmla="val 444"/>
              <a:gd name="adj2" fmla="val 136567"/>
            </a:avLst>
          </a:prstGeom>
          <a:noFill/>
          <a:ln w="9525" cap="flat" cmpd="sng">
            <a:solidFill>
              <a:schemeClr val="dk2"/>
            </a:solidFill>
            <a:prstDash val="solid"/>
            <a:round/>
            <a:headEnd type="none" w="med" len="med"/>
            <a:tailEnd type="none" w="med" len="med"/>
          </a:ln>
        </p:spPr>
      </p:cxnSp>
      <p:cxnSp>
        <p:nvCxnSpPr>
          <p:cNvPr id="2570" name="Google Shape;2570;p55"/>
          <p:cNvCxnSpPr>
            <a:stCxn id="2548" idx="0"/>
            <a:endCxn id="2564" idx="0"/>
          </p:cNvCxnSpPr>
          <p:nvPr/>
        </p:nvCxnSpPr>
        <p:spPr>
          <a:xfrm rot="-5400000">
            <a:off x="4577300" y="3875100"/>
            <a:ext cx="895500" cy="715800"/>
          </a:xfrm>
          <a:prstGeom prst="bentConnector3">
            <a:avLst>
              <a:gd name="adj1" fmla="val 126585"/>
            </a:avLst>
          </a:prstGeom>
          <a:noFill/>
          <a:ln w="9525" cap="flat" cmpd="sng">
            <a:solidFill>
              <a:schemeClr val="dk2"/>
            </a:solidFill>
            <a:prstDash val="solid"/>
            <a:round/>
            <a:headEnd type="none" w="med" len="med"/>
            <a:tailEnd type="none" w="med" len="med"/>
          </a:ln>
        </p:spPr>
      </p:cxnSp>
      <p:cxnSp>
        <p:nvCxnSpPr>
          <p:cNvPr id="2571" name="Google Shape;2571;p55"/>
          <p:cNvCxnSpPr>
            <a:stCxn id="2548" idx="0"/>
            <a:endCxn id="2567" idx="0"/>
          </p:cNvCxnSpPr>
          <p:nvPr/>
        </p:nvCxnSpPr>
        <p:spPr>
          <a:xfrm rot="-5400000">
            <a:off x="4331900" y="3629700"/>
            <a:ext cx="1386300" cy="715800"/>
          </a:xfrm>
          <a:prstGeom prst="bentConnector3">
            <a:avLst>
              <a:gd name="adj1" fmla="val 117176"/>
            </a:avLst>
          </a:prstGeom>
          <a:noFill/>
          <a:ln w="9525" cap="flat" cmpd="sng">
            <a:solidFill>
              <a:schemeClr val="dk2"/>
            </a:solidFill>
            <a:prstDash val="solid"/>
            <a:round/>
            <a:headEnd type="none" w="med" len="med"/>
            <a:tailEnd type="none" w="med" len="med"/>
          </a:ln>
        </p:spPr>
      </p:cxnSp>
      <p:sp>
        <p:nvSpPr>
          <p:cNvPr id="2572" name="Google Shape;2572;p55"/>
          <p:cNvSpPr/>
          <p:nvPr/>
        </p:nvSpPr>
        <p:spPr>
          <a:xfrm>
            <a:off x="5563496" y="3705500"/>
            <a:ext cx="403200" cy="262500"/>
          </a:xfrm>
          <a:prstGeom prst="rect">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t>R2</a:t>
            </a:r>
            <a:endParaRPr sz="1000"/>
          </a:p>
        </p:txBody>
      </p:sp>
      <p:sp>
        <p:nvSpPr>
          <p:cNvPr id="2573" name="Google Shape;2573;p55"/>
          <p:cNvSpPr/>
          <p:nvPr/>
        </p:nvSpPr>
        <p:spPr>
          <a:xfrm>
            <a:off x="6080565" y="3785300"/>
            <a:ext cx="102900" cy="102900"/>
          </a:xfrm>
          <a:prstGeom prst="ellipse">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574" name="Google Shape;2574;p55"/>
          <p:cNvCxnSpPr>
            <a:stCxn id="2561" idx="6"/>
            <a:endCxn id="2547" idx="0"/>
          </p:cNvCxnSpPr>
          <p:nvPr/>
        </p:nvCxnSpPr>
        <p:spPr>
          <a:xfrm>
            <a:off x="5434435" y="4260525"/>
            <a:ext cx="697500" cy="420300"/>
          </a:xfrm>
          <a:prstGeom prst="curvedConnector2">
            <a:avLst/>
          </a:prstGeom>
          <a:noFill/>
          <a:ln w="9525" cap="flat" cmpd="sng">
            <a:solidFill>
              <a:schemeClr val="dk2"/>
            </a:solidFill>
            <a:prstDash val="solid"/>
            <a:round/>
            <a:headEnd type="none" w="med" len="med"/>
            <a:tailEnd type="none" w="med" len="med"/>
          </a:ln>
        </p:spPr>
      </p:cxnSp>
      <p:cxnSp>
        <p:nvCxnSpPr>
          <p:cNvPr id="2575" name="Google Shape;2575;p55"/>
          <p:cNvCxnSpPr>
            <a:stCxn id="2564" idx="6"/>
            <a:endCxn id="2572" idx="1"/>
          </p:cNvCxnSpPr>
          <p:nvPr/>
        </p:nvCxnSpPr>
        <p:spPr>
          <a:xfrm>
            <a:off x="5434435" y="3836755"/>
            <a:ext cx="129000" cy="0"/>
          </a:xfrm>
          <a:prstGeom prst="straightConnector1">
            <a:avLst/>
          </a:prstGeom>
          <a:noFill/>
          <a:ln w="9525" cap="flat" cmpd="sng">
            <a:solidFill>
              <a:schemeClr val="dk2"/>
            </a:solidFill>
            <a:prstDash val="solid"/>
            <a:round/>
            <a:headEnd type="none" w="med" len="med"/>
            <a:tailEnd type="none" w="med" len="med"/>
          </a:ln>
        </p:spPr>
      </p:cxnSp>
      <p:cxnSp>
        <p:nvCxnSpPr>
          <p:cNvPr id="2576" name="Google Shape;2576;p55"/>
          <p:cNvCxnSpPr>
            <a:stCxn id="2572" idx="3"/>
            <a:endCxn id="2573" idx="2"/>
          </p:cNvCxnSpPr>
          <p:nvPr/>
        </p:nvCxnSpPr>
        <p:spPr>
          <a:xfrm>
            <a:off x="5966696" y="3836750"/>
            <a:ext cx="114000" cy="0"/>
          </a:xfrm>
          <a:prstGeom prst="straightConnector1">
            <a:avLst/>
          </a:prstGeom>
          <a:noFill/>
          <a:ln w="9525" cap="flat" cmpd="sng">
            <a:solidFill>
              <a:schemeClr val="dk2"/>
            </a:solidFill>
            <a:prstDash val="solid"/>
            <a:round/>
            <a:headEnd type="none" w="med" len="med"/>
            <a:tailEnd type="none" w="med" len="med"/>
          </a:ln>
        </p:spPr>
      </p:cxnSp>
      <p:cxnSp>
        <p:nvCxnSpPr>
          <p:cNvPr id="2577" name="Google Shape;2577;p55"/>
          <p:cNvCxnSpPr>
            <a:stCxn id="2567" idx="6"/>
            <a:endCxn id="2573" idx="0"/>
          </p:cNvCxnSpPr>
          <p:nvPr/>
        </p:nvCxnSpPr>
        <p:spPr>
          <a:xfrm>
            <a:off x="5434423" y="3345918"/>
            <a:ext cx="697500" cy="439500"/>
          </a:xfrm>
          <a:prstGeom prst="curvedConnector2">
            <a:avLst/>
          </a:prstGeom>
          <a:noFill/>
          <a:ln w="9525" cap="flat" cmpd="sng">
            <a:solidFill>
              <a:schemeClr val="dk2"/>
            </a:solidFill>
            <a:prstDash val="solid"/>
            <a:round/>
            <a:headEnd type="none" w="med" len="med"/>
            <a:tailEnd type="none" w="med" len="med"/>
          </a:ln>
        </p:spPr>
      </p:cxnSp>
      <p:cxnSp>
        <p:nvCxnSpPr>
          <p:cNvPr id="2578" name="Google Shape;2578;p55"/>
          <p:cNvCxnSpPr>
            <a:stCxn id="2573" idx="6"/>
            <a:endCxn id="2551" idx="0"/>
          </p:cNvCxnSpPr>
          <p:nvPr/>
        </p:nvCxnSpPr>
        <p:spPr>
          <a:xfrm>
            <a:off x="6183465" y="3836750"/>
            <a:ext cx="707100" cy="843900"/>
          </a:xfrm>
          <a:prstGeom prst="curvedConnector2">
            <a:avLst/>
          </a:prstGeom>
          <a:noFill/>
          <a:ln w="9525" cap="flat" cmpd="sng">
            <a:solidFill>
              <a:schemeClr val="dk2"/>
            </a:solidFill>
            <a:prstDash val="solid"/>
            <a:round/>
            <a:headEnd type="none" w="med" len="med"/>
            <a:tailEnd type="none" w="med" len="med"/>
          </a:ln>
        </p:spPr>
      </p:cxnSp>
      <p:cxnSp>
        <p:nvCxnSpPr>
          <p:cNvPr id="2579" name="Google Shape;2579;p55"/>
          <p:cNvCxnSpPr>
            <a:stCxn id="2548" idx="0"/>
            <a:endCxn id="2560" idx="1"/>
          </p:cNvCxnSpPr>
          <p:nvPr/>
        </p:nvCxnSpPr>
        <p:spPr>
          <a:xfrm rot="-5400000">
            <a:off x="4536650" y="4390950"/>
            <a:ext cx="420300" cy="159300"/>
          </a:xfrm>
          <a:prstGeom prst="curvedConnector2">
            <a:avLst/>
          </a:prstGeom>
          <a:noFill/>
          <a:ln w="9525" cap="flat" cmpd="sng">
            <a:solidFill>
              <a:schemeClr val="dk2"/>
            </a:solidFill>
            <a:prstDash val="solid"/>
            <a:round/>
            <a:headEnd type="none" w="med" len="med"/>
            <a:tailEnd type="none" w="med" len="med"/>
          </a:ln>
        </p:spPr>
      </p:cxnSp>
      <p:cxnSp>
        <p:nvCxnSpPr>
          <p:cNvPr id="2580" name="Google Shape;2580;p55"/>
          <p:cNvCxnSpPr>
            <a:stCxn id="2548" idx="0"/>
            <a:endCxn id="2563" idx="1"/>
          </p:cNvCxnSpPr>
          <p:nvPr/>
        </p:nvCxnSpPr>
        <p:spPr>
          <a:xfrm rot="-5400000">
            <a:off x="4324850" y="4179150"/>
            <a:ext cx="843900" cy="159300"/>
          </a:xfrm>
          <a:prstGeom prst="curvedConnector2">
            <a:avLst/>
          </a:prstGeom>
          <a:noFill/>
          <a:ln w="9525" cap="flat" cmpd="sng">
            <a:solidFill>
              <a:schemeClr val="dk2"/>
            </a:solidFill>
            <a:prstDash val="solid"/>
            <a:round/>
            <a:headEnd type="none" w="med" len="med"/>
            <a:tailEnd type="none" w="med" len="med"/>
          </a:ln>
        </p:spPr>
      </p:cxnSp>
      <p:cxnSp>
        <p:nvCxnSpPr>
          <p:cNvPr id="2581" name="Google Shape;2581;p55"/>
          <p:cNvCxnSpPr>
            <a:stCxn id="2548" idx="0"/>
            <a:endCxn id="2566" idx="1"/>
          </p:cNvCxnSpPr>
          <p:nvPr/>
        </p:nvCxnSpPr>
        <p:spPr>
          <a:xfrm rot="-5400000">
            <a:off x="4079300" y="3933900"/>
            <a:ext cx="1334700" cy="159000"/>
          </a:xfrm>
          <a:prstGeom prst="curvedConnector2">
            <a:avLst/>
          </a:prstGeom>
          <a:noFill/>
          <a:ln w="9525" cap="flat" cmpd="sng">
            <a:solidFill>
              <a:schemeClr val="dk2"/>
            </a:solidFill>
            <a:prstDash val="solid"/>
            <a:round/>
            <a:headEnd type="none" w="med" len="med"/>
            <a:tailEnd type="none" w="med" len="med"/>
          </a:ln>
        </p:spPr>
      </p:cxnSp>
      <p:sp>
        <p:nvSpPr>
          <p:cNvPr id="2582" name="Google Shape;2582;p55"/>
          <p:cNvSpPr/>
          <p:nvPr/>
        </p:nvSpPr>
        <p:spPr>
          <a:xfrm>
            <a:off x="1800124" y="1077492"/>
            <a:ext cx="1100400" cy="394800"/>
          </a:xfrm>
          <a:prstGeom prst="rect">
            <a:avLst/>
          </a:prstGeom>
          <a:solidFill>
            <a:srgbClr val="F4CCC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t>Stacked layers</a:t>
            </a:r>
            <a:endParaRPr sz="1000"/>
          </a:p>
        </p:txBody>
      </p:sp>
      <p:cxnSp>
        <p:nvCxnSpPr>
          <p:cNvPr id="2583" name="Google Shape;2583;p55"/>
          <p:cNvCxnSpPr>
            <a:endCxn id="2582" idx="0"/>
          </p:cNvCxnSpPr>
          <p:nvPr/>
        </p:nvCxnSpPr>
        <p:spPr>
          <a:xfrm>
            <a:off x="2350324" y="721392"/>
            <a:ext cx="0" cy="356100"/>
          </a:xfrm>
          <a:prstGeom prst="straightConnector1">
            <a:avLst/>
          </a:prstGeom>
          <a:noFill/>
          <a:ln w="9525" cap="flat" cmpd="sng">
            <a:solidFill>
              <a:schemeClr val="dk2"/>
            </a:solidFill>
            <a:prstDash val="solid"/>
            <a:round/>
            <a:headEnd type="none" w="med" len="med"/>
            <a:tailEnd type="triangle" w="med" len="med"/>
          </a:ln>
        </p:spPr>
      </p:cxnSp>
      <p:sp>
        <p:nvSpPr>
          <p:cNvPr id="2584" name="Google Shape;2584;p55"/>
          <p:cNvSpPr/>
          <p:nvPr/>
        </p:nvSpPr>
        <p:spPr>
          <a:xfrm>
            <a:off x="1770563" y="326542"/>
            <a:ext cx="1159500" cy="3948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t>Previous input</a:t>
            </a:r>
            <a:endParaRPr sz="1000"/>
          </a:p>
        </p:txBody>
      </p:sp>
      <p:sp>
        <p:nvSpPr>
          <p:cNvPr id="2585" name="Google Shape;2585;p55"/>
          <p:cNvSpPr txBox="1"/>
          <p:nvPr/>
        </p:nvSpPr>
        <p:spPr>
          <a:xfrm>
            <a:off x="2104070" y="674592"/>
            <a:ext cx="206100" cy="494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a:t>x</a:t>
            </a:r>
            <a:endParaRPr sz="1200"/>
          </a:p>
        </p:txBody>
      </p:sp>
      <p:sp>
        <p:nvSpPr>
          <p:cNvPr id="2586" name="Google Shape;2586;p55"/>
          <p:cNvSpPr txBox="1"/>
          <p:nvPr/>
        </p:nvSpPr>
        <p:spPr>
          <a:xfrm>
            <a:off x="1374112" y="1070308"/>
            <a:ext cx="899700" cy="394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a:t>F(x)</a:t>
            </a:r>
            <a:endParaRPr sz="1200"/>
          </a:p>
        </p:txBody>
      </p:sp>
      <p:cxnSp>
        <p:nvCxnSpPr>
          <p:cNvPr id="2587" name="Google Shape;2587;p55"/>
          <p:cNvCxnSpPr/>
          <p:nvPr/>
        </p:nvCxnSpPr>
        <p:spPr>
          <a:xfrm>
            <a:off x="2350313" y="1476008"/>
            <a:ext cx="0" cy="356100"/>
          </a:xfrm>
          <a:prstGeom prst="straightConnector1">
            <a:avLst/>
          </a:prstGeom>
          <a:noFill/>
          <a:ln w="9525" cap="flat" cmpd="sng">
            <a:solidFill>
              <a:schemeClr val="dk2"/>
            </a:solidFill>
            <a:prstDash val="solid"/>
            <a:round/>
            <a:headEnd type="none" w="med" len="med"/>
            <a:tailEnd type="triangle" w="med" len="med"/>
          </a:ln>
        </p:spPr>
      </p:cxnSp>
      <p:sp>
        <p:nvSpPr>
          <p:cNvPr id="2588" name="Google Shape;2588;p55"/>
          <p:cNvSpPr txBox="1"/>
          <p:nvPr/>
        </p:nvSpPr>
        <p:spPr>
          <a:xfrm>
            <a:off x="1900462" y="1752233"/>
            <a:ext cx="899700" cy="394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a:t>y=F(x)</a:t>
            </a:r>
            <a:endParaRPr sz="1200"/>
          </a:p>
        </p:txBody>
      </p:sp>
      <p:sp>
        <p:nvSpPr>
          <p:cNvPr id="2589" name="Google Shape;2589;p55"/>
          <p:cNvSpPr/>
          <p:nvPr/>
        </p:nvSpPr>
        <p:spPr>
          <a:xfrm>
            <a:off x="4479740" y="1066850"/>
            <a:ext cx="1100400" cy="394800"/>
          </a:xfrm>
          <a:prstGeom prst="rect">
            <a:avLst/>
          </a:prstGeom>
          <a:solidFill>
            <a:srgbClr val="F4CCC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t>Stacked layers</a:t>
            </a:r>
            <a:endParaRPr sz="1000"/>
          </a:p>
        </p:txBody>
      </p:sp>
      <p:cxnSp>
        <p:nvCxnSpPr>
          <p:cNvPr id="2590" name="Google Shape;2590;p55"/>
          <p:cNvCxnSpPr>
            <a:endCxn id="2589" idx="0"/>
          </p:cNvCxnSpPr>
          <p:nvPr/>
        </p:nvCxnSpPr>
        <p:spPr>
          <a:xfrm>
            <a:off x="5029940" y="710750"/>
            <a:ext cx="0" cy="356100"/>
          </a:xfrm>
          <a:prstGeom prst="straightConnector1">
            <a:avLst/>
          </a:prstGeom>
          <a:noFill/>
          <a:ln w="9525" cap="flat" cmpd="sng">
            <a:solidFill>
              <a:schemeClr val="dk2"/>
            </a:solidFill>
            <a:prstDash val="solid"/>
            <a:round/>
            <a:headEnd type="none" w="med" len="med"/>
            <a:tailEnd type="triangle" w="med" len="med"/>
          </a:ln>
        </p:spPr>
      </p:cxnSp>
      <p:sp>
        <p:nvSpPr>
          <p:cNvPr id="2591" name="Google Shape;2591;p55"/>
          <p:cNvSpPr/>
          <p:nvPr/>
        </p:nvSpPr>
        <p:spPr>
          <a:xfrm>
            <a:off x="4450179" y="315900"/>
            <a:ext cx="1159500" cy="3948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t>Previous input</a:t>
            </a:r>
            <a:endParaRPr sz="1000"/>
          </a:p>
        </p:txBody>
      </p:sp>
      <p:sp>
        <p:nvSpPr>
          <p:cNvPr id="2592" name="Google Shape;2592;p55"/>
          <p:cNvSpPr txBox="1"/>
          <p:nvPr/>
        </p:nvSpPr>
        <p:spPr>
          <a:xfrm>
            <a:off x="4783687" y="678667"/>
            <a:ext cx="206100" cy="494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a:t>x</a:t>
            </a:r>
            <a:endParaRPr sz="1200"/>
          </a:p>
        </p:txBody>
      </p:sp>
      <p:sp>
        <p:nvSpPr>
          <p:cNvPr id="2593" name="Google Shape;2593;p55"/>
          <p:cNvSpPr txBox="1"/>
          <p:nvPr/>
        </p:nvSpPr>
        <p:spPr>
          <a:xfrm>
            <a:off x="4053729" y="1059667"/>
            <a:ext cx="899700" cy="394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a:t>F(x)</a:t>
            </a:r>
            <a:endParaRPr sz="1200"/>
          </a:p>
        </p:txBody>
      </p:sp>
      <p:cxnSp>
        <p:nvCxnSpPr>
          <p:cNvPr id="2594" name="Google Shape;2594;p55"/>
          <p:cNvCxnSpPr/>
          <p:nvPr/>
        </p:nvCxnSpPr>
        <p:spPr>
          <a:xfrm flipH="1">
            <a:off x="5028729" y="1465367"/>
            <a:ext cx="1200" cy="163800"/>
          </a:xfrm>
          <a:prstGeom prst="straightConnector1">
            <a:avLst/>
          </a:prstGeom>
          <a:noFill/>
          <a:ln w="9525" cap="flat" cmpd="sng">
            <a:solidFill>
              <a:schemeClr val="dk2"/>
            </a:solidFill>
            <a:prstDash val="solid"/>
            <a:round/>
            <a:headEnd type="none" w="med" len="med"/>
            <a:tailEnd type="triangle" w="med" len="med"/>
          </a:ln>
        </p:spPr>
      </p:cxnSp>
      <p:sp>
        <p:nvSpPr>
          <p:cNvPr id="2595" name="Google Shape;2595;p55"/>
          <p:cNvSpPr txBox="1"/>
          <p:nvPr/>
        </p:nvSpPr>
        <p:spPr>
          <a:xfrm>
            <a:off x="4580079" y="1994400"/>
            <a:ext cx="899700" cy="394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a:t>y=F(x)+x</a:t>
            </a:r>
            <a:endParaRPr sz="1200"/>
          </a:p>
        </p:txBody>
      </p:sp>
      <p:sp>
        <p:nvSpPr>
          <p:cNvPr id="2596" name="Google Shape;2596;p55"/>
          <p:cNvSpPr/>
          <p:nvPr/>
        </p:nvSpPr>
        <p:spPr>
          <a:xfrm>
            <a:off x="4909563" y="1627100"/>
            <a:ext cx="252000" cy="2520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597" name="Google Shape;2597;p55"/>
          <p:cNvCxnSpPr/>
          <p:nvPr/>
        </p:nvCxnSpPr>
        <p:spPr>
          <a:xfrm>
            <a:off x="5043488" y="863800"/>
            <a:ext cx="868200" cy="0"/>
          </a:xfrm>
          <a:prstGeom prst="straightConnector1">
            <a:avLst/>
          </a:prstGeom>
          <a:noFill/>
          <a:ln w="9525" cap="flat" cmpd="sng">
            <a:solidFill>
              <a:schemeClr val="dk2"/>
            </a:solidFill>
            <a:prstDash val="solid"/>
            <a:round/>
            <a:headEnd type="none" w="med" len="med"/>
            <a:tailEnd type="none" w="med" len="med"/>
          </a:ln>
        </p:spPr>
      </p:cxnSp>
      <p:cxnSp>
        <p:nvCxnSpPr>
          <p:cNvPr id="2598" name="Google Shape;2598;p55"/>
          <p:cNvCxnSpPr/>
          <p:nvPr/>
        </p:nvCxnSpPr>
        <p:spPr>
          <a:xfrm>
            <a:off x="5911779" y="856433"/>
            <a:ext cx="0" cy="902400"/>
          </a:xfrm>
          <a:prstGeom prst="straightConnector1">
            <a:avLst/>
          </a:prstGeom>
          <a:noFill/>
          <a:ln w="9525" cap="flat" cmpd="sng">
            <a:solidFill>
              <a:schemeClr val="dk2"/>
            </a:solidFill>
            <a:prstDash val="solid"/>
            <a:round/>
            <a:headEnd type="none" w="med" len="med"/>
            <a:tailEnd type="none" w="med" len="med"/>
          </a:ln>
        </p:spPr>
      </p:cxnSp>
      <p:cxnSp>
        <p:nvCxnSpPr>
          <p:cNvPr id="2599" name="Google Shape;2599;p55"/>
          <p:cNvCxnSpPr/>
          <p:nvPr/>
        </p:nvCxnSpPr>
        <p:spPr>
          <a:xfrm>
            <a:off x="5161563" y="1759700"/>
            <a:ext cx="756600" cy="0"/>
          </a:xfrm>
          <a:prstGeom prst="straightConnector1">
            <a:avLst/>
          </a:prstGeom>
          <a:noFill/>
          <a:ln w="9525" cap="flat" cmpd="sng">
            <a:solidFill>
              <a:schemeClr val="dk2"/>
            </a:solidFill>
            <a:prstDash val="solid"/>
            <a:round/>
            <a:headEnd type="triangle" w="med" len="med"/>
            <a:tailEnd type="none" w="med" len="med"/>
          </a:ln>
        </p:spPr>
      </p:cxnSp>
      <p:sp>
        <p:nvSpPr>
          <p:cNvPr id="2600" name="Google Shape;2600;p55"/>
          <p:cNvSpPr txBox="1"/>
          <p:nvPr/>
        </p:nvSpPr>
        <p:spPr>
          <a:xfrm>
            <a:off x="5855142" y="1082500"/>
            <a:ext cx="1925700" cy="494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a:t>x </a:t>
            </a:r>
            <a:endParaRPr sz="1200"/>
          </a:p>
          <a:p>
            <a:pPr marL="0" lvl="0" indent="0" algn="l" rtl="0">
              <a:spcBef>
                <a:spcPts val="0"/>
              </a:spcBef>
              <a:spcAft>
                <a:spcPts val="0"/>
              </a:spcAft>
              <a:buNone/>
            </a:pPr>
            <a:r>
              <a:rPr lang="en" sz="1200"/>
              <a:t>identity</a:t>
            </a:r>
            <a:endParaRPr sz="1200"/>
          </a:p>
        </p:txBody>
      </p:sp>
      <p:cxnSp>
        <p:nvCxnSpPr>
          <p:cNvPr id="2601" name="Google Shape;2601;p55"/>
          <p:cNvCxnSpPr>
            <a:stCxn id="2596" idx="4"/>
          </p:cNvCxnSpPr>
          <p:nvPr/>
        </p:nvCxnSpPr>
        <p:spPr>
          <a:xfrm>
            <a:off x="5035563" y="1879100"/>
            <a:ext cx="0" cy="198900"/>
          </a:xfrm>
          <a:prstGeom prst="straightConnector1">
            <a:avLst/>
          </a:prstGeom>
          <a:noFill/>
          <a:ln w="9525" cap="flat" cmpd="sng">
            <a:solidFill>
              <a:schemeClr val="dk2"/>
            </a:solidFill>
            <a:prstDash val="solid"/>
            <a:round/>
            <a:headEnd type="none" w="med" len="med"/>
            <a:tailEnd type="triangle" w="med" len="med"/>
          </a:ln>
        </p:spPr>
      </p:cxnSp>
      <p:sp>
        <p:nvSpPr>
          <p:cNvPr id="2602" name="Google Shape;2602;p55"/>
          <p:cNvSpPr txBox="1"/>
          <p:nvPr/>
        </p:nvSpPr>
        <p:spPr>
          <a:xfrm>
            <a:off x="4751751" y="1569730"/>
            <a:ext cx="574200" cy="2520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a:t>+</a:t>
            </a:r>
            <a:endParaRPr sz="1200"/>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2606"/>
        <p:cNvGrpSpPr/>
        <p:nvPr/>
      </p:nvGrpSpPr>
      <p:grpSpPr>
        <a:xfrm>
          <a:off x="0" y="0"/>
          <a:ext cx="0" cy="0"/>
          <a:chOff x="0" y="0"/>
          <a:chExt cx="0" cy="0"/>
        </a:xfrm>
      </p:grpSpPr>
      <p:sp>
        <p:nvSpPr>
          <p:cNvPr id="2607" name="Google Shape;2607;p56"/>
          <p:cNvSpPr/>
          <p:nvPr/>
        </p:nvSpPr>
        <p:spPr>
          <a:xfrm rot="5400000">
            <a:off x="452075" y="2452330"/>
            <a:ext cx="834300" cy="2751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t>Input</a:t>
            </a:r>
            <a:endParaRPr sz="1200"/>
          </a:p>
        </p:txBody>
      </p:sp>
      <p:sp>
        <p:nvSpPr>
          <p:cNvPr id="2608" name="Google Shape;2608;p56"/>
          <p:cNvSpPr/>
          <p:nvPr/>
        </p:nvSpPr>
        <p:spPr>
          <a:xfrm rot="5400000">
            <a:off x="816925" y="2453330"/>
            <a:ext cx="834300" cy="275100"/>
          </a:xfrm>
          <a:prstGeom prst="rect">
            <a:avLst/>
          </a:prstGeom>
          <a:solidFill>
            <a:srgbClr val="F4CCC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t>Conv</a:t>
            </a:r>
            <a:endParaRPr sz="1200"/>
          </a:p>
        </p:txBody>
      </p:sp>
      <p:sp>
        <p:nvSpPr>
          <p:cNvPr id="2609" name="Google Shape;2609;p56"/>
          <p:cNvSpPr/>
          <p:nvPr/>
        </p:nvSpPr>
        <p:spPr>
          <a:xfrm rot="5400000">
            <a:off x="3111696" y="2444405"/>
            <a:ext cx="834300" cy="2751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t>Avg-Pool</a:t>
            </a:r>
            <a:endParaRPr sz="1200"/>
          </a:p>
        </p:txBody>
      </p:sp>
      <p:cxnSp>
        <p:nvCxnSpPr>
          <p:cNvPr id="2610" name="Google Shape;2610;p56"/>
          <p:cNvCxnSpPr>
            <a:stCxn id="2607" idx="0"/>
            <a:endCxn id="2608" idx="2"/>
          </p:cNvCxnSpPr>
          <p:nvPr/>
        </p:nvCxnSpPr>
        <p:spPr>
          <a:xfrm>
            <a:off x="1006775" y="2589880"/>
            <a:ext cx="89700" cy="900"/>
          </a:xfrm>
          <a:prstGeom prst="straightConnector1">
            <a:avLst/>
          </a:prstGeom>
          <a:noFill/>
          <a:ln w="9525" cap="flat" cmpd="sng">
            <a:solidFill>
              <a:schemeClr val="dk2"/>
            </a:solidFill>
            <a:prstDash val="solid"/>
            <a:round/>
            <a:headEnd type="none" w="med" len="med"/>
            <a:tailEnd type="none" w="med" len="med"/>
          </a:ln>
        </p:spPr>
      </p:cxnSp>
      <p:cxnSp>
        <p:nvCxnSpPr>
          <p:cNvPr id="2611" name="Google Shape;2611;p56"/>
          <p:cNvCxnSpPr>
            <a:stCxn id="2609" idx="0"/>
            <a:endCxn id="2609" idx="0"/>
          </p:cNvCxnSpPr>
          <p:nvPr/>
        </p:nvCxnSpPr>
        <p:spPr>
          <a:xfrm>
            <a:off x="3666396" y="2581955"/>
            <a:ext cx="0" cy="0"/>
          </a:xfrm>
          <a:prstGeom prst="straightConnector1">
            <a:avLst/>
          </a:prstGeom>
          <a:noFill/>
          <a:ln w="9525" cap="flat" cmpd="sng">
            <a:solidFill>
              <a:schemeClr val="dk2"/>
            </a:solidFill>
            <a:prstDash val="solid"/>
            <a:round/>
            <a:headEnd type="none" w="med" len="med"/>
            <a:tailEnd type="none" w="med" len="med"/>
          </a:ln>
        </p:spPr>
      </p:cxnSp>
      <p:cxnSp>
        <p:nvCxnSpPr>
          <p:cNvPr id="2612" name="Google Shape;2612;p56"/>
          <p:cNvCxnSpPr>
            <a:stCxn id="2609" idx="0"/>
            <a:endCxn id="2609" idx="0"/>
          </p:cNvCxnSpPr>
          <p:nvPr/>
        </p:nvCxnSpPr>
        <p:spPr>
          <a:xfrm>
            <a:off x="3666396" y="2581955"/>
            <a:ext cx="0" cy="0"/>
          </a:xfrm>
          <a:prstGeom prst="straightConnector1">
            <a:avLst/>
          </a:prstGeom>
          <a:noFill/>
          <a:ln w="9525" cap="flat" cmpd="sng">
            <a:solidFill>
              <a:schemeClr val="dk2"/>
            </a:solidFill>
            <a:prstDash val="solid"/>
            <a:round/>
            <a:headEnd type="none" w="med" len="med"/>
            <a:tailEnd type="none" w="med" len="med"/>
          </a:ln>
        </p:spPr>
      </p:cxnSp>
      <p:cxnSp>
        <p:nvCxnSpPr>
          <p:cNvPr id="2613" name="Google Shape;2613;p56"/>
          <p:cNvCxnSpPr>
            <a:stCxn id="2609" idx="0"/>
            <a:endCxn id="2609" idx="0"/>
          </p:cNvCxnSpPr>
          <p:nvPr/>
        </p:nvCxnSpPr>
        <p:spPr>
          <a:xfrm>
            <a:off x="3666396" y="2581955"/>
            <a:ext cx="0" cy="0"/>
          </a:xfrm>
          <a:prstGeom prst="straightConnector1">
            <a:avLst/>
          </a:prstGeom>
          <a:noFill/>
          <a:ln w="9525" cap="flat" cmpd="sng">
            <a:solidFill>
              <a:schemeClr val="dk2"/>
            </a:solidFill>
            <a:prstDash val="solid"/>
            <a:round/>
            <a:headEnd type="none" w="med" len="med"/>
            <a:tailEnd type="none" w="med" len="med"/>
          </a:ln>
        </p:spPr>
      </p:cxnSp>
      <p:cxnSp>
        <p:nvCxnSpPr>
          <p:cNvPr id="2614" name="Google Shape;2614;p56"/>
          <p:cNvCxnSpPr/>
          <p:nvPr/>
        </p:nvCxnSpPr>
        <p:spPr>
          <a:xfrm>
            <a:off x="3129275" y="2560030"/>
            <a:ext cx="0" cy="0"/>
          </a:xfrm>
          <a:prstGeom prst="straightConnector1">
            <a:avLst/>
          </a:prstGeom>
          <a:noFill/>
          <a:ln w="9525" cap="flat" cmpd="sng">
            <a:solidFill>
              <a:schemeClr val="dk2"/>
            </a:solidFill>
            <a:prstDash val="solid"/>
            <a:round/>
            <a:headEnd type="none" w="med" len="med"/>
            <a:tailEnd type="none" w="med" len="med"/>
          </a:ln>
        </p:spPr>
      </p:cxnSp>
      <p:cxnSp>
        <p:nvCxnSpPr>
          <p:cNvPr id="2615" name="Google Shape;2615;p56"/>
          <p:cNvCxnSpPr/>
          <p:nvPr/>
        </p:nvCxnSpPr>
        <p:spPr>
          <a:xfrm>
            <a:off x="3129275" y="2560030"/>
            <a:ext cx="0" cy="0"/>
          </a:xfrm>
          <a:prstGeom prst="straightConnector1">
            <a:avLst/>
          </a:prstGeom>
          <a:noFill/>
          <a:ln w="9525" cap="flat" cmpd="sng">
            <a:solidFill>
              <a:schemeClr val="dk2"/>
            </a:solidFill>
            <a:prstDash val="solid"/>
            <a:round/>
            <a:headEnd type="none" w="med" len="med"/>
            <a:tailEnd type="none" w="med" len="med"/>
          </a:ln>
        </p:spPr>
      </p:cxnSp>
      <p:cxnSp>
        <p:nvCxnSpPr>
          <p:cNvPr id="2616" name="Google Shape;2616;p56"/>
          <p:cNvCxnSpPr>
            <a:stCxn id="2609" idx="2"/>
          </p:cNvCxnSpPr>
          <p:nvPr/>
        </p:nvCxnSpPr>
        <p:spPr>
          <a:xfrm rot="10800000">
            <a:off x="3323796" y="2581955"/>
            <a:ext cx="67500" cy="0"/>
          </a:xfrm>
          <a:prstGeom prst="straightConnector1">
            <a:avLst/>
          </a:prstGeom>
          <a:noFill/>
          <a:ln w="9525" cap="flat" cmpd="sng">
            <a:solidFill>
              <a:schemeClr val="dk2"/>
            </a:solidFill>
            <a:prstDash val="solid"/>
            <a:round/>
            <a:headEnd type="none" w="med" len="med"/>
            <a:tailEnd type="none" w="med" len="med"/>
          </a:ln>
        </p:spPr>
      </p:cxnSp>
      <p:cxnSp>
        <p:nvCxnSpPr>
          <p:cNvPr id="2617" name="Google Shape;2617;p56"/>
          <p:cNvCxnSpPr>
            <a:endCxn id="2608" idx="0"/>
          </p:cNvCxnSpPr>
          <p:nvPr/>
        </p:nvCxnSpPr>
        <p:spPr>
          <a:xfrm rot="10800000">
            <a:off x="1371625" y="2590880"/>
            <a:ext cx="67500" cy="0"/>
          </a:xfrm>
          <a:prstGeom prst="straightConnector1">
            <a:avLst/>
          </a:prstGeom>
          <a:noFill/>
          <a:ln w="9525" cap="flat" cmpd="sng">
            <a:solidFill>
              <a:schemeClr val="dk2"/>
            </a:solidFill>
            <a:prstDash val="solid"/>
            <a:round/>
            <a:headEnd type="none" w="med" len="med"/>
            <a:tailEnd type="none" w="med" len="med"/>
          </a:ln>
        </p:spPr>
      </p:cxnSp>
      <p:cxnSp>
        <p:nvCxnSpPr>
          <p:cNvPr id="2618" name="Google Shape;2618;p56"/>
          <p:cNvCxnSpPr/>
          <p:nvPr/>
        </p:nvCxnSpPr>
        <p:spPr>
          <a:xfrm>
            <a:off x="3281675" y="2712430"/>
            <a:ext cx="0" cy="0"/>
          </a:xfrm>
          <a:prstGeom prst="straightConnector1">
            <a:avLst/>
          </a:prstGeom>
          <a:noFill/>
          <a:ln w="9525" cap="flat" cmpd="sng">
            <a:solidFill>
              <a:schemeClr val="dk2"/>
            </a:solidFill>
            <a:prstDash val="solid"/>
            <a:round/>
            <a:headEnd type="none" w="med" len="med"/>
            <a:tailEnd type="none" w="med" len="med"/>
          </a:ln>
        </p:spPr>
      </p:cxnSp>
      <p:cxnSp>
        <p:nvCxnSpPr>
          <p:cNvPr id="2619" name="Google Shape;2619;p56"/>
          <p:cNvCxnSpPr/>
          <p:nvPr/>
        </p:nvCxnSpPr>
        <p:spPr>
          <a:xfrm>
            <a:off x="3281675" y="2712430"/>
            <a:ext cx="0" cy="0"/>
          </a:xfrm>
          <a:prstGeom prst="straightConnector1">
            <a:avLst/>
          </a:prstGeom>
          <a:noFill/>
          <a:ln w="9525" cap="flat" cmpd="sng">
            <a:solidFill>
              <a:schemeClr val="dk2"/>
            </a:solidFill>
            <a:prstDash val="solid"/>
            <a:round/>
            <a:headEnd type="none" w="med" len="med"/>
            <a:tailEnd type="none" w="med" len="med"/>
          </a:ln>
        </p:spPr>
      </p:cxnSp>
      <p:sp>
        <p:nvSpPr>
          <p:cNvPr id="2620" name="Google Shape;2620;p56"/>
          <p:cNvSpPr/>
          <p:nvPr/>
        </p:nvSpPr>
        <p:spPr>
          <a:xfrm>
            <a:off x="3749972" y="2164800"/>
            <a:ext cx="1512000" cy="834300"/>
          </a:xfrm>
          <a:prstGeom prst="rect">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t>Dense Block 2</a:t>
            </a:r>
            <a:endParaRPr sz="1200"/>
          </a:p>
          <a:p>
            <a:pPr marL="0" lvl="0" indent="0" algn="ctr" rtl="0">
              <a:spcBef>
                <a:spcPts val="0"/>
              </a:spcBef>
              <a:spcAft>
                <a:spcPts val="0"/>
              </a:spcAft>
              <a:buNone/>
            </a:pPr>
            <a:endParaRPr sz="1200"/>
          </a:p>
          <a:p>
            <a:pPr marL="0" lvl="0" indent="0" algn="ctr" rtl="0">
              <a:spcBef>
                <a:spcPts val="0"/>
              </a:spcBef>
              <a:spcAft>
                <a:spcPts val="0"/>
              </a:spcAft>
              <a:buNone/>
            </a:pPr>
            <a:endParaRPr sz="1200"/>
          </a:p>
          <a:p>
            <a:pPr marL="0" lvl="0" indent="0" algn="ctr" rtl="0">
              <a:spcBef>
                <a:spcPts val="0"/>
              </a:spcBef>
              <a:spcAft>
                <a:spcPts val="0"/>
              </a:spcAft>
              <a:buNone/>
            </a:pPr>
            <a:endParaRPr sz="1200"/>
          </a:p>
        </p:txBody>
      </p:sp>
      <p:sp>
        <p:nvSpPr>
          <p:cNvPr id="2621" name="Google Shape;2621;p56"/>
          <p:cNvSpPr/>
          <p:nvPr/>
        </p:nvSpPr>
        <p:spPr>
          <a:xfrm>
            <a:off x="3825233" y="2467577"/>
            <a:ext cx="94200" cy="94200"/>
          </a:xfrm>
          <a:prstGeom prst="ellipse">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2" name="Google Shape;2622;p56"/>
          <p:cNvSpPr/>
          <p:nvPr/>
        </p:nvSpPr>
        <p:spPr>
          <a:xfrm>
            <a:off x="4141781" y="2468585"/>
            <a:ext cx="94200" cy="94200"/>
          </a:xfrm>
          <a:prstGeom prst="ellipse">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 name="Google Shape;2623;p56"/>
          <p:cNvSpPr/>
          <p:nvPr/>
        </p:nvSpPr>
        <p:spPr>
          <a:xfrm>
            <a:off x="4458328" y="2468585"/>
            <a:ext cx="94200" cy="94200"/>
          </a:xfrm>
          <a:prstGeom prst="ellipse">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4" name="Google Shape;2624;p56"/>
          <p:cNvSpPr/>
          <p:nvPr/>
        </p:nvSpPr>
        <p:spPr>
          <a:xfrm>
            <a:off x="4774876" y="2468585"/>
            <a:ext cx="94200" cy="94200"/>
          </a:xfrm>
          <a:prstGeom prst="ellipse">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 name="Google Shape;2625;p56"/>
          <p:cNvSpPr/>
          <p:nvPr/>
        </p:nvSpPr>
        <p:spPr>
          <a:xfrm>
            <a:off x="5091424" y="2468585"/>
            <a:ext cx="94200" cy="94200"/>
          </a:xfrm>
          <a:prstGeom prst="ellipse">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626" name="Google Shape;2626;p56"/>
          <p:cNvCxnSpPr>
            <a:stCxn id="2621" idx="6"/>
            <a:endCxn id="2622" idx="2"/>
          </p:cNvCxnSpPr>
          <p:nvPr/>
        </p:nvCxnSpPr>
        <p:spPr>
          <a:xfrm>
            <a:off x="3919433" y="2514677"/>
            <a:ext cx="222300" cy="900"/>
          </a:xfrm>
          <a:prstGeom prst="straightConnector1">
            <a:avLst/>
          </a:prstGeom>
          <a:noFill/>
          <a:ln w="9525" cap="flat" cmpd="sng">
            <a:solidFill>
              <a:schemeClr val="dk2"/>
            </a:solidFill>
            <a:prstDash val="solid"/>
            <a:round/>
            <a:headEnd type="none" w="med" len="med"/>
            <a:tailEnd type="stealth" w="med" len="med"/>
          </a:ln>
        </p:spPr>
      </p:cxnSp>
      <p:cxnSp>
        <p:nvCxnSpPr>
          <p:cNvPr id="2627" name="Google Shape;2627;p56"/>
          <p:cNvCxnSpPr>
            <a:stCxn id="2622" idx="6"/>
            <a:endCxn id="2623" idx="2"/>
          </p:cNvCxnSpPr>
          <p:nvPr/>
        </p:nvCxnSpPr>
        <p:spPr>
          <a:xfrm>
            <a:off x="4235981" y="2515685"/>
            <a:ext cx="222300" cy="0"/>
          </a:xfrm>
          <a:prstGeom prst="straightConnector1">
            <a:avLst/>
          </a:prstGeom>
          <a:noFill/>
          <a:ln w="9525" cap="flat" cmpd="sng">
            <a:solidFill>
              <a:schemeClr val="dk2"/>
            </a:solidFill>
            <a:prstDash val="solid"/>
            <a:round/>
            <a:headEnd type="none" w="med" len="med"/>
            <a:tailEnd type="stealth" w="med" len="med"/>
          </a:ln>
        </p:spPr>
      </p:cxnSp>
      <p:cxnSp>
        <p:nvCxnSpPr>
          <p:cNvPr id="2628" name="Google Shape;2628;p56"/>
          <p:cNvCxnSpPr>
            <a:stCxn id="2623" idx="6"/>
            <a:endCxn id="2624" idx="2"/>
          </p:cNvCxnSpPr>
          <p:nvPr/>
        </p:nvCxnSpPr>
        <p:spPr>
          <a:xfrm>
            <a:off x="4552528" y="2515685"/>
            <a:ext cx="222300" cy="0"/>
          </a:xfrm>
          <a:prstGeom prst="straightConnector1">
            <a:avLst/>
          </a:prstGeom>
          <a:noFill/>
          <a:ln w="9525" cap="flat" cmpd="sng">
            <a:solidFill>
              <a:schemeClr val="dk2"/>
            </a:solidFill>
            <a:prstDash val="solid"/>
            <a:round/>
            <a:headEnd type="none" w="med" len="med"/>
            <a:tailEnd type="stealth" w="med" len="med"/>
          </a:ln>
        </p:spPr>
      </p:cxnSp>
      <p:cxnSp>
        <p:nvCxnSpPr>
          <p:cNvPr id="2629" name="Google Shape;2629;p56"/>
          <p:cNvCxnSpPr>
            <a:stCxn id="2624" idx="6"/>
            <a:endCxn id="2625" idx="2"/>
          </p:cNvCxnSpPr>
          <p:nvPr/>
        </p:nvCxnSpPr>
        <p:spPr>
          <a:xfrm>
            <a:off x="4869076" y="2515685"/>
            <a:ext cx="222300" cy="0"/>
          </a:xfrm>
          <a:prstGeom prst="straightConnector1">
            <a:avLst/>
          </a:prstGeom>
          <a:noFill/>
          <a:ln w="9525" cap="flat" cmpd="sng">
            <a:solidFill>
              <a:schemeClr val="dk2"/>
            </a:solidFill>
            <a:prstDash val="solid"/>
            <a:round/>
            <a:headEnd type="none" w="med" len="med"/>
            <a:tailEnd type="stealth" w="med" len="med"/>
          </a:ln>
        </p:spPr>
      </p:cxnSp>
      <p:cxnSp>
        <p:nvCxnSpPr>
          <p:cNvPr id="2630" name="Google Shape;2630;p56"/>
          <p:cNvCxnSpPr>
            <a:stCxn id="2621" idx="4"/>
            <a:endCxn id="2623" idx="2"/>
          </p:cNvCxnSpPr>
          <p:nvPr/>
        </p:nvCxnSpPr>
        <p:spPr>
          <a:xfrm rot="-5400000">
            <a:off x="4142183" y="2245727"/>
            <a:ext cx="46200" cy="585900"/>
          </a:xfrm>
          <a:prstGeom prst="curvedConnector4">
            <a:avLst>
              <a:gd name="adj1" fmla="val -334140"/>
              <a:gd name="adj2" fmla="val 54028"/>
            </a:avLst>
          </a:prstGeom>
          <a:noFill/>
          <a:ln w="9525" cap="flat" cmpd="sng">
            <a:solidFill>
              <a:schemeClr val="dk2"/>
            </a:solidFill>
            <a:prstDash val="solid"/>
            <a:round/>
            <a:headEnd type="none" w="med" len="med"/>
            <a:tailEnd type="stealth" w="med" len="med"/>
          </a:ln>
        </p:spPr>
      </p:cxnSp>
      <p:cxnSp>
        <p:nvCxnSpPr>
          <p:cNvPr id="2631" name="Google Shape;2631;p56"/>
          <p:cNvCxnSpPr>
            <a:stCxn id="2621" idx="4"/>
            <a:endCxn id="2624" idx="2"/>
          </p:cNvCxnSpPr>
          <p:nvPr/>
        </p:nvCxnSpPr>
        <p:spPr>
          <a:xfrm rot="-5400000">
            <a:off x="4300433" y="2087477"/>
            <a:ext cx="46200" cy="902400"/>
          </a:xfrm>
          <a:prstGeom prst="curvedConnector4">
            <a:avLst>
              <a:gd name="adj1" fmla="val -676456"/>
              <a:gd name="adj2" fmla="val 52618"/>
            </a:avLst>
          </a:prstGeom>
          <a:noFill/>
          <a:ln w="9525" cap="flat" cmpd="sng">
            <a:solidFill>
              <a:schemeClr val="dk2"/>
            </a:solidFill>
            <a:prstDash val="solid"/>
            <a:round/>
            <a:headEnd type="none" w="med" len="med"/>
            <a:tailEnd type="stealth" w="med" len="med"/>
          </a:ln>
        </p:spPr>
      </p:cxnSp>
      <p:cxnSp>
        <p:nvCxnSpPr>
          <p:cNvPr id="2632" name="Google Shape;2632;p56"/>
          <p:cNvCxnSpPr>
            <a:stCxn id="2621" idx="4"/>
            <a:endCxn id="2625" idx="2"/>
          </p:cNvCxnSpPr>
          <p:nvPr/>
        </p:nvCxnSpPr>
        <p:spPr>
          <a:xfrm rot="-5400000">
            <a:off x="4458833" y="1929077"/>
            <a:ext cx="46200" cy="1219200"/>
          </a:xfrm>
          <a:prstGeom prst="curvedConnector4">
            <a:avLst>
              <a:gd name="adj1" fmla="val -780677"/>
              <a:gd name="adj2" fmla="val 51927"/>
            </a:avLst>
          </a:prstGeom>
          <a:noFill/>
          <a:ln w="9525" cap="flat" cmpd="sng">
            <a:solidFill>
              <a:schemeClr val="dk2"/>
            </a:solidFill>
            <a:prstDash val="solid"/>
            <a:round/>
            <a:headEnd type="none" w="med" len="med"/>
            <a:tailEnd type="stealth" w="med" len="med"/>
          </a:ln>
        </p:spPr>
      </p:cxnSp>
      <p:cxnSp>
        <p:nvCxnSpPr>
          <p:cNvPr id="2633" name="Google Shape;2633;p56"/>
          <p:cNvCxnSpPr>
            <a:stCxn id="2622" idx="4"/>
            <a:endCxn id="2624" idx="2"/>
          </p:cNvCxnSpPr>
          <p:nvPr/>
        </p:nvCxnSpPr>
        <p:spPr>
          <a:xfrm rot="-5400000">
            <a:off x="4458281" y="2246285"/>
            <a:ext cx="47100" cy="585900"/>
          </a:xfrm>
          <a:prstGeom prst="curvedConnector4">
            <a:avLst>
              <a:gd name="adj1" fmla="val -340212"/>
              <a:gd name="adj2" fmla="val 54028"/>
            </a:avLst>
          </a:prstGeom>
          <a:noFill/>
          <a:ln w="9525" cap="flat" cmpd="sng">
            <a:solidFill>
              <a:schemeClr val="dk2"/>
            </a:solidFill>
            <a:prstDash val="solid"/>
            <a:round/>
            <a:headEnd type="none" w="med" len="med"/>
            <a:tailEnd type="stealth" w="med" len="med"/>
          </a:ln>
        </p:spPr>
      </p:cxnSp>
      <p:cxnSp>
        <p:nvCxnSpPr>
          <p:cNvPr id="2634" name="Google Shape;2634;p56"/>
          <p:cNvCxnSpPr>
            <a:stCxn id="2622" idx="4"/>
            <a:endCxn id="2625" idx="2"/>
          </p:cNvCxnSpPr>
          <p:nvPr/>
        </p:nvCxnSpPr>
        <p:spPr>
          <a:xfrm rot="-5400000">
            <a:off x="4616531" y="2088035"/>
            <a:ext cx="47100" cy="902400"/>
          </a:xfrm>
          <a:prstGeom prst="curvedConnector4">
            <a:avLst>
              <a:gd name="adj1" fmla="val -632197"/>
              <a:gd name="adj2" fmla="val 52618"/>
            </a:avLst>
          </a:prstGeom>
          <a:noFill/>
          <a:ln w="9525" cap="flat" cmpd="sng">
            <a:solidFill>
              <a:schemeClr val="dk2"/>
            </a:solidFill>
            <a:prstDash val="solid"/>
            <a:round/>
            <a:headEnd type="none" w="med" len="med"/>
            <a:tailEnd type="stealth" w="med" len="med"/>
          </a:ln>
        </p:spPr>
      </p:cxnSp>
      <p:cxnSp>
        <p:nvCxnSpPr>
          <p:cNvPr id="2635" name="Google Shape;2635;p56"/>
          <p:cNvCxnSpPr>
            <a:stCxn id="2623" idx="4"/>
            <a:endCxn id="2625" idx="2"/>
          </p:cNvCxnSpPr>
          <p:nvPr/>
        </p:nvCxnSpPr>
        <p:spPr>
          <a:xfrm rot="-5400000">
            <a:off x="4774828" y="2246285"/>
            <a:ext cx="47100" cy="585900"/>
          </a:xfrm>
          <a:prstGeom prst="curvedConnector4">
            <a:avLst>
              <a:gd name="adj1" fmla="val -340212"/>
              <a:gd name="adj2" fmla="val 54028"/>
            </a:avLst>
          </a:prstGeom>
          <a:noFill/>
          <a:ln w="9525" cap="flat" cmpd="sng">
            <a:solidFill>
              <a:schemeClr val="dk2"/>
            </a:solidFill>
            <a:prstDash val="solid"/>
            <a:round/>
            <a:headEnd type="none" w="med" len="med"/>
            <a:tailEnd type="stealth" w="med" len="med"/>
          </a:ln>
        </p:spPr>
      </p:cxnSp>
      <p:sp>
        <p:nvSpPr>
          <p:cNvPr id="2636" name="Google Shape;2636;p56"/>
          <p:cNvSpPr/>
          <p:nvPr/>
        </p:nvSpPr>
        <p:spPr>
          <a:xfrm>
            <a:off x="6042557" y="2160564"/>
            <a:ext cx="1512000" cy="834300"/>
          </a:xfrm>
          <a:prstGeom prst="rect">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t>Dense Block 3</a:t>
            </a:r>
            <a:endParaRPr sz="1200"/>
          </a:p>
          <a:p>
            <a:pPr marL="0" lvl="0" indent="0" algn="ctr" rtl="0">
              <a:spcBef>
                <a:spcPts val="0"/>
              </a:spcBef>
              <a:spcAft>
                <a:spcPts val="0"/>
              </a:spcAft>
              <a:buNone/>
            </a:pPr>
            <a:endParaRPr sz="1200"/>
          </a:p>
          <a:p>
            <a:pPr marL="0" lvl="0" indent="0" algn="ctr" rtl="0">
              <a:spcBef>
                <a:spcPts val="0"/>
              </a:spcBef>
              <a:spcAft>
                <a:spcPts val="0"/>
              </a:spcAft>
              <a:buNone/>
            </a:pPr>
            <a:endParaRPr sz="1200"/>
          </a:p>
          <a:p>
            <a:pPr marL="0" lvl="0" indent="0" algn="ctr" rtl="0">
              <a:spcBef>
                <a:spcPts val="0"/>
              </a:spcBef>
              <a:spcAft>
                <a:spcPts val="0"/>
              </a:spcAft>
              <a:buNone/>
            </a:pPr>
            <a:endParaRPr sz="1200"/>
          </a:p>
        </p:txBody>
      </p:sp>
      <p:sp>
        <p:nvSpPr>
          <p:cNvPr id="2637" name="Google Shape;2637;p56"/>
          <p:cNvSpPr/>
          <p:nvPr/>
        </p:nvSpPr>
        <p:spPr>
          <a:xfrm>
            <a:off x="6117817" y="2463342"/>
            <a:ext cx="94200" cy="94200"/>
          </a:xfrm>
          <a:prstGeom prst="ellipse">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8" name="Google Shape;2638;p56"/>
          <p:cNvSpPr/>
          <p:nvPr/>
        </p:nvSpPr>
        <p:spPr>
          <a:xfrm>
            <a:off x="6434365" y="2464350"/>
            <a:ext cx="94200" cy="94200"/>
          </a:xfrm>
          <a:prstGeom prst="ellipse">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9" name="Google Shape;2639;p56"/>
          <p:cNvSpPr/>
          <p:nvPr/>
        </p:nvSpPr>
        <p:spPr>
          <a:xfrm>
            <a:off x="6750913" y="2464350"/>
            <a:ext cx="94200" cy="94200"/>
          </a:xfrm>
          <a:prstGeom prst="ellipse">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0" name="Google Shape;2640;p56"/>
          <p:cNvSpPr/>
          <p:nvPr/>
        </p:nvSpPr>
        <p:spPr>
          <a:xfrm>
            <a:off x="7067461" y="2464350"/>
            <a:ext cx="94200" cy="94200"/>
          </a:xfrm>
          <a:prstGeom prst="ellipse">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1" name="Google Shape;2641;p56"/>
          <p:cNvSpPr/>
          <p:nvPr/>
        </p:nvSpPr>
        <p:spPr>
          <a:xfrm>
            <a:off x="7384008" y="2464350"/>
            <a:ext cx="94200" cy="94200"/>
          </a:xfrm>
          <a:prstGeom prst="ellipse">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642" name="Google Shape;2642;p56"/>
          <p:cNvCxnSpPr>
            <a:stCxn id="2637" idx="6"/>
            <a:endCxn id="2638" idx="2"/>
          </p:cNvCxnSpPr>
          <p:nvPr/>
        </p:nvCxnSpPr>
        <p:spPr>
          <a:xfrm>
            <a:off x="6212017" y="2510442"/>
            <a:ext cx="222300" cy="900"/>
          </a:xfrm>
          <a:prstGeom prst="straightConnector1">
            <a:avLst/>
          </a:prstGeom>
          <a:noFill/>
          <a:ln w="9525" cap="flat" cmpd="sng">
            <a:solidFill>
              <a:schemeClr val="dk2"/>
            </a:solidFill>
            <a:prstDash val="solid"/>
            <a:round/>
            <a:headEnd type="none" w="med" len="med"/>
            <a:tailEnd type="stealth" w="med" len="med"/>
          </a:ln>
        </p:spPr>
      </p:cxnSp>
      <p:cxnSp>
        <p:nvCxnSpPr>
          <p:cNvPr id="2643" name="Google Shape;2643;p56"/>
          <p:cNvCxnSpPr>
            <a:stCxn id="2638" idx="6"/>
            <a:endCxn id="2639" idx="2"/>
          </p:cNvCxnSpPr>
          <p:nvPr/>
        </p:nvCxnSpPr>
        <p:spPr>
          <a:xfrm>
            <a:off x="6528565" y="2511450"/>
            <a:ext cx="222300" cy="0"/>
          </a:xfrm>
          <a:prstGeom prst="straightConnector1">
            <a:avLst/>
          </a:prstGeom>
          <a:noFill/>
          <a:ln w="9525" cap="flat" cmpd="sng">
            <a:solidFill>
              <a:schemeClr val="dk2"/>
            </a:solidFill>
            <a:prstDash val="solid"/>
            <a:round/>
            <a:headEnd type="none" w="med" len="med"/>
            <a:tailEnd type="stealth" w="med" len="med"/>
          </a:ln>
        </p:spPr>
      </p:cxnSp>
      <p:cxnSp>
        <p:nvCxnSpPr>
          <p:cNvPr id="2644" name="Google Shape;2644;p56"/>
          <p:cNvCxnSpPr>
            <a:stCxn id="2639" idx="6"/>
            <a:endCxn id="2640" idx="2"/>
          </p:cNvCxnSpPr>
          <p:nvPr/>
        </p:nvCxnSpPr>
        <p:spPr>
          <a:xfrm>
            <a:off x="6845113" y="2511450"/>
            <a:ext cx="222300" cy="0"/>
          </a:xfrm>
          <a:prstGeom prst="straightConnector1">
            <a:avLst/>
          </a:prstGeom>
          <a:noFill/>
          <a:ln w="9525" cap="flat" cmpd="sng">
            <a:solidFill>
              <a:schemeClr val="dk2"/>
            </a:solidFill>
            <a:prstDash val="solid"/>
            <a:round/>
            <a:headEnd type="none" w="med" len="med"/>
            <a:tailEnd type="stealth" w="med" len="med"/>
          </a:ln>
        </p:spPr>
      </p:cxnSp>
      <p:cxnSp>
        <p:nvCxnSpPr>
          <p:cNvPr id="2645" name="Google Shape;2645;p56"/>
          <p:cNvCxnSpPr>
            <a:stCxn id="2640" idx="6"/>
            <a:endCxn id="2641" idx="2"/>
          </p:cNvCxnSpPr>
          <p:nvPr/>
        </p:nvCxnSpPr>
        <p:spPr>
          <a:xfrm>
            <a:off x="7161661" y="2511450"/>
            <a:ext cx="222300" cy="0"/>
          </a:xfrm>
          <a:prstGeom prst="straightConnector1">
            <a:avLst/>
          </a:prstGeom>
          <a:noFill/>
          <a:ln w="9525" cap="flat" cmpd="sng">
            <a:solidFill>
              <a:schemeClr val="dk2"/>
            </a:solidFill>
            <a:prstDash val="solid"/>
            <a:round/>
            <a:headEnd type="none" w="med" len="med"/>
            <a:tailEnd type="stealth" w="med" len="med"/>
          </a:ln>
        </p:spPr>
      </p:cxnSp>
      <p:cxnSp>
        <p:nvCxnSpPr>
          <p:cNvPr id="2646" name="Google Shape;2646;p56"/>
          <p:cNvCxnSpPr>
            <a:stCxn id="2637" idx="4"/>
            <a:endCxn id="2639" idx="2"/>
          </p:cNvCxnSpPr>
          <p:nvPr/>
        </p:nvCxnSpPr>
        <p:spPr>
          <a:xfrm rot="-5400000">
            <a:off x="6434767" y="2241492"/>
            <a:ext cx="46200" cy="585900"/>
          </a:xfrm>
          <a:prstGeom prst="curvedConnector4">
            <a:avLst>
              <a:gd name="adj1" fmla="val -352412"/>
              <a:gd name="adj2" fmla="val 54028"/>
            </a:avLst>
          </a:prstGeom>
          <a:noFill/>
          <a:ln w="9525" cap="flat" cmpd="sng">
            <a:solidFill>
              <a:schemeClr val="dk2"/>
            </a:solidFill>
            <a:prstDash val="solid"/>
            <a:round/>
            <a:headEnd type="none" w="med" len="med"/>
            <a:tailEnd type="stealth" w="med" len="med"/>
          </a:ln>
        </p:spPr>
      </p:cxnSp>
      <p:cxnSp>
        <p:nvCxnSpPr>
          <p:cNvPr id="2647" name="Google Shape;2647;p56"/>
          <p:cNvCxnSpPr>
            <a:stCxn id="2637" idx="4"/>
            <a:endCxn id="2640" idx="2"/>
          </p:cNvCxnSpPr>
          <p:nvPr/>
        </p:nvCxnSpPr>
        <p:spPr>
          <a:xfrm rot="-5400000">
            <a:off x="6593017" y="2083242"/>
            <a:ext cx="46200" cy="902400"/>
          </a:xfrm>
          <a:prstGeom prst="curvedConnector4">
            <a:avLst>
              <a:gd name="adj1" fmla="val -664967"/>
              <a:gd name="adj2" fmla="val 52618"/>
            </a:avLst>
          </a:prstGeom>
          <a:noFill/>
          <a:ln w="9525" cap="flat" cmpd="sng">
            <a:solidFill>
              <a:schemeClr val="dk2"/>
            </a:solidFill>
            <a:prstDash val="solid"/>
            <a:round/>
            <a:headEnd type="none" w="med" len="med"/>
            <a:tailEnd type="stealth" w="med" len="med"/>
          </a:ln>
        </p:spPr>
      </p:cxnSp>
      <p:cxnSp>
        <p:nvCxnSpPr>
          <p:cNvPr id="2648" name="Google Shape;2648;p56"/>
          <p:cNvCxnSpPr>
            <a:stCxn id="2637" idx="4"/>
            <a:endCxn id="2641" idx="2"/>
          </p:cNvCxnSpPr>
          <p:nvPr/>
        </p:nvCxnSpPr>
        <p:spPr>
          <a:xfrm rot="-5400000">
            <a:off x="6751417" y="1924842"/>
            <a:ext cx="46200" cy="1219200"/>
          </a:xfrm>
          <a:prstGeom prst="curvedConnector4">
            <a:avLst>
              <a:gd name="adj1" fmla="val -739371"/>
              <a:gd name="adj2" fmla="val 51927"/>
            </a:avLst>
          </a:prstGeom>
          <a:noFill/>
          <a:ln w="9525" cap="flat" cmpd="sng">
            <a:solidFill>
              <a:schemeClr val="dk2"/>
            </a:solidFill>
            <a:prstDash val="solid"/>
            <a:round/>
            <a:headEnd type="none" w="med" len="med"/>
            <a:tailEnd type="stealth" w="med" len="med"/>
          </a:ln>
        </p:spPr>
      </p:cxnSp>
      <p:cxnSp>
        <p:nvCxnSpPr>
          <p:cNvPr id="2649" name="Google Shape;2649;p56"/>
          <p:cNvCxnSpPr>
            <a:stCxn id="2638" idx="4"/>
            <a:endCxn id="2640" idx="2"/>
          </p:cNvCxnSpPr>
          <p:nvPr/>
        </p:nvCxnSpPr>
        <p:spPr>
          <a:xfrm rot="-5400000">
            <a:off x="6750865" y="2242050"/>
            <a:ext cx="47100" cy="585900"/>
          </a:xfrm>
          <a:prstGeom prst="curvedConnector4">
            <a:avLst>
              <a:gd name="adj1" fmla="val -372732"/>
              <a:gd name="adj2" fmla="val 54028"/>
            </a:avLst>
          </a:prstGeom>
          <a:noFill/>
          <a:ln w="9525" cap="flat" cmpd="sng">
            <a:solidFill>
              <a:schemeClr val="dk2"/>
            </a:solidFill>
            <a:prstDash val="solid"/>
            <a:round/>
            <a:headEnd type="none" w="med" len="med"/>
            <a:tailEnd type="stealth" w="med" len="med"/>
          </a:ln>
        </p:spPr>
      </p:cxnSp>
      <p:cxnSp>
        <p:nvCxnSpPr>
          <p:cNvPr id="2650" name="Google Shape;2650;p56"/>
          <p:cNvCxnSpPr>
            <a:stCxn id="2638" idx="4"/>
            <a:endCxn id="2641" idx="2"/>
          </p:cNvCxnSpPr>
          <p:nvPr/>
        </p:nvCxnSpPr>
        <p:spPr>
          <a:xfrm rot="-5400000">
            <a:off x="6909115" y="2083800"/>
            <a:ext cx="47100" cy="902400"/>
          </a:xfrm>
          <a:prstGeom prst="curvedConnector4">
            <a:avLst>
              <a:gd name="adj1" fmla="val -679313"/>
              <a:gd name="adj2" fmla="val 52618"/>
            </a:avLst>
          </a:prstGeom>
          <a:noFill/>
          <a:ln w="9525" cap="flat" cmpd="sng">
            <a:solidFill>
              <a:schemeClr val="dk2"/>
            </a:solidFill>
            <a:prstDash val="solid"/>
            <a:round/>
            <a:headEnd type="none" w="med" len="med"/>
            <a:tailEnd type="stealth" w="med" len="med"/>
          </a:ln>
        </p:spPr>
      </p:cxnSp>
      <p:cxnSp>
        <p:nvCxnSpPr>
          <p:cNvPr id="2651" name="Google Shape;2651;p56"/>
          <p:cNvCxnSpPr>
            <a:stCxn id="2639" idx="4"/>
            <a:endCxn id="2641" idx="2"/>
          </p:cNvCxnSpPr>
          <p:nvPr/>
        </p:nvCxnSpPr>
        <p:spPr>
          <a:xfrm rot="-5400000">
            <a:off x="7067413" y="2242050"/>
            <a:ext cx="47100" cy="585900"/>
          </a:xfrm>
          <a:prstGeom prst="curvedConnector4">
            <a:avLst>
              <a:gd name="adj1" fmla="val -328942"/>
              <a:gd name="adj2" fmla="val 54028"/>
            </a:avLst>
          </a:prstGeom>
          <a:noFill/>
          <a:ln w="9525" cap="flat" cmpd="sng">
            <a:solidFill>
              <a:schemeClr val="dk2"/>
            </a:solidFill>
            <a:prstDash val="solid"/>
            <a:round/>
            <a:headEnd type="none" w="med" len="med"/>
            <a:tailEnd type="stealth" w="med" len="med"/>
          </a:ln>
        </p:spPr>
      </p:cxnSp>
      <p:sp>
        <p:nvSpPr>
          <p:cNvPr id="2652" name="Google Shape;2652;p56"/>
          <p:cNvSpPr/>
          <p:nvPr/>
        </p:nvSpPr>
        <p:spPr>
          <a:xfrm rot="5400000">
            <a:off x="2772150" y="2444405"/>
            <a:ext cx="834300" cy="275100"/>
          </a:xfrm>
          <a:prstGeom prst="rect">
            <a:avLst/>
          </a:prstGeom>
          <a:solidFill>
            <a:srgbClr val="F4CCC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t>Conv</a:t>
            </a:r>
            <a:endParaRPr sz="1200"/>
          </a:p>
        </p:txBody>
      </p:sp>
      <p:sp>
        <p:nvSpPr>
          <p:cNvPr id="2653" name="Google Shape;2653;p56"/>
          <p:cNvSpPr/>
          <p:nvPr/>
        </p:nvSpPr>
        <p:spPr>
          <a:xfrm rot="5400000">
            <a:off x="5403018" y="2440772"/>
            <a:ext cx="834300" cy="2751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t>Avg-Pool</a:t>
            </a:r>
            <a:endParaRPr sz="1200"/>
          </a:p>
        </p:txBody>
      </p:sp>
      <p:cxnSp>
        <p:nvCxnSpPr>
          <p:cNvPr id="2654" name="Google Shape;2654;p56"/>
          <p:cNvCxnSpPr/>
          <p:nvPr/>
        </p:nvCxnSpPr>
        <p:spPr>
          <a:xfrm>
            <a:off x="5420597" y="2538105"/>
            <a:ext cx="0" cy="0"/>
          </a:xfrm>
          <a:prstGeom prst="straightConnector1">
            <a:avLst/>
          </a:prstGeom>
          <a:noFill/>
          <a:ln w="9525" cap="flat" cmpd="sng">
            <a:solidFill>
              <a:schemeClr val="dk2"/>
            </a:solidFill>
            <a:prstDash val="solid"/>
            <a:round/>
            <a:headEnd type="none" w="med" len="med"/>
            <a:tailEnd type="none" w="med" len="med"/>
          </a:ln>
        </p:spPr>
      </p:cxnSp>
      <p:cxnSp>
        <p:nvCxnSpPr>
          <p:cNvPr id="2655" name="Google Shape;2655;p56"/>
          <p:cNvCxnSpPr/>
          <p:nvPr/>
        </p:nvCxnSpPr>
        <p:spPr>
          <a:xfrm>
            <a:off x="5420597" y="2538105"/>
            <a:ext cx="0" cy="0"/>
          </a:xfrm>
          <a:prstGeom prst="straightConnector1">
            <a:avLst/>
          </a:prstGeom>
          <a:noFill/>
          <a:ln w="9525" cap="flat" cmpd="sng">
            <a:solidFill>
              <a:schemeClr val="dk2"/>
            </a:solidFill>
            <a:prstDash val="solid"/>
            <a:round/>
            <a:headEnd type="none" w="med" len="med"/>
            <a:tailEnd type="none" w="med" len="med"/>
          </a:ln>
        </p:spPr>
      </p:cxnSp>
      <p:cxnSp>
        <p:nvCxnSpPr>
          <p:cNvPr id="2656" name="Google Shape;2656;p56"/>
          <p:cNvCxnSpPr>
            <a:stCxn id="2653" idx="2"/>
            <a:endCxn id="2657" idx="0"/>
          </p:cNvCxnSpPr>
          <p:nvPr/>
        </p:nvCxnSpPr>
        <p:spPr>
          <a:xfrm flipH="1">
            <a:off x="5618118" y="2578322"/>
            <a:ext cx="64500" cy="1200"/>
          </a:xfrm>
          <a:prstGeom prst="straightConnector1">
            <a:avLst/>
          </a:prstGeom>
          <a:noFill/>
          <a:ln w="9525" cap="flat" cmpd="sng">
            <a:solidFill>
              <a:schemeClr val="dk2"/>
            </a:solidFill>
            <a:prstDash val="solid"/>
            <a:round/>
            <a:headEnd type="none" w="med" len="med"/>
            <a:tailEnd type="none" w="med" len="med"/>
          </a:ln>
        </p:spPr>
      </p:cxnSp>
      <p:cxnSp>
        <p:nvCxnSpPr>
          <p:cNvPr id="2658" name="Google Shape;2658;p56"/>
          <p:cNvCxnSpPr/>
          <p:nvPr/>
        </p:nvCxnSpPr>
        <p:spPr>
          <a:xfrm>
            <a:off x="5586750" y="2690505"/>
            <a:ext cx="0" cy="0"/>
          </a:xfrm>
          <a:prstGeom prst="straightConnector1">
            <a:avLst/>
          </a:prstGeom>
          <a:noFill/>
          <a:ln w="9525" cap="flat" cmpd="sng">
            <a:solidFill>
              <a:schemeClr val="dk2"/>
            </a:solidFill>
            <a:prstDash val="solid"/>
            <a:round/>
            <a:headEnd type="none" w="med" len="med"/>
            <a:tailEnd type="none" w="med" len="med"/>
          </a:ln>
        </p:spPr>
      </p:cxnSp>
      <p:cxnSp>
        <p:nvCxnSpPr>
          <p:cNvPr id="2659" name="Google Shape;2659;p56"/>
          <p:cNvCxnSpPr/>
          <p:nvPr/>
        </p:nvCxnSpPr>
        <p:spPr>
          <a:xfrm>
            <a:off x="5586750" y="2690505"/>
            <a:ext cx="0" cy="0"/>
          </a:xfrm>
          <a:prstGeom prst="straightConnector1">
            <a:avLst/>
          </a:prstGeom>
          <a:noFill/>
          <a:ln w="9525" cap="flat" cmpd="sng">
            <a:solidFill>
              <a:schemeClr val="dk2"/>
            </a:solidFill>
            <a:prstDash val="solid"/>
            <a:round/>
            <a:headEnd type="none" w="med" len="med"/>
            <a:tailEnd type="none" w="med" len="med"/>
          </a:ln>
        </p:spPr>
      </p:cxnSp>
      <p:sp>
        <p:nvSpPr>
          <p:cNvPr id="2657" name="Google Shape;2657;p56"/>
          <p:cNvSpPr/>
          <p:nvPr/>
        </p:nvSpPr>
        <p:spPr>
          <a:xfrm rot="5400000">
            <a:off x="5063472" y="2441992"/>
            <a:ext cx="834300" cy="275100"/>
          </a:xfrm>
          <a:prstGeom prst="rect">
            <a:avLst/>
          </a:prstGeom>
          <a:solidFill>
            <a:srgbClr val="F4CCC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t>Conv</a:t>
            </a:r>
            <a:endParaRPr sz="1200"/>
          </a:p>
        </p:txBody>
      </p:sp>
      <p:sp>
        <p:nvSpPr>
          <p:cNvPr id="2660" name="Google Shape;2660;p56"/>
          <p:cNvSpPr/>
          <p:nvPr/>
        </p:nvSpPr>
        <p:spPr>
          <a:xfrm>
            <a:off x="1433072" y="2164800"/>
            <a:ext cx="1512000" cy="834300"/>
          </a:xfrm>
          <a:prstGeom prst="rect">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t>Dense Block 1</a:t>
            </a:r>
            <a:endParaRPr sz="1200"/>
          </a:p>
          <a:p>
            <a:pPr marL="0" lvl="0" indent="0" algn="ctr" rtl="0">
              <a:spcBef>
                <a:spcPts val="0"/>
              </a:spcBef>
              <a:spcAft>
                <a:spcPts val="0"/>
              </a:spcAft>
              <a:buNone/>
            </a:pPr>
            <a:endParaRPr sz="1200"/>
          </a:p>
          <a:p>
            <a:pPr marL="0" lvl="0" indent="0" algn="ctr" rtl="0">
              <a:spcBef>
                <a:spcPts val="0"/>
              </a:spcBef>
              <a:spcAft>
                <a:spcPts val="0"/>
              </a:spcAft>
              <a:buNone/>
            </a:pPr>
            <a:endParaRPr sz="1200"/>
          </a:p>
          <a:p>
            <a:pPr marL="0" lvl="0" indent="0" algn="ctr" rtl="0">
              <a:spcBef>
                <a:spcPts val="0"/>
              </a:spcBef>
              <a:spcAft>
                <a:spcPts val="0"/>
              </a:spcAft>
              <a:buNone/>
            </a:pPr>
            <a:endParaRPr sz="1200"/>
          </a:p>
        </p:txBody>
      </p:sp>
      <p:sp>
        <p:nvSpPr>
          <p:cNvPr id="2661" name="Google Shape;2661;p56"/>
          <p:cNvSpPr/>
          <p:nvPr/>
        </p:nvSpPr>
        <p:spPr>
          <a:xfrm>
            <a:off x="1508333" y="2467577"/>
            <a:ext cx="94200" cy="94200"/>
          </a:xfrm>
          <a:prstGeom prst="ellipse">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2" name="Google Shape;2662;p56"/>
          <p:cNvSpPr/>
          <p:nvPr/>
        </p:nvSpPr>
        <p:spPr>
          <a:xfrm>
            <a:off x="1824881" y="2468585"/>
            <a:ext cx="94200" cy="94200"/>
          </a:xfrm>
          <a:prstGeom prst="ellipse">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3" name="Google Shape;2663;p56"/>
          <p:cNvSpPr/>
          <p:nvPr/>
        </p:nvSpPr>
        <p:spPr>
          <a:xfrm>
            <a:off x="2141428" y="2468585"/>
            <a:ext cx="94200" cy="94200"/>
          </a:xfrm>
          <a:prstGeom prst="ellipse">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4" name="Google Shape;2664;p56"/>
          <p:cNvSpPr/>
          <p:nvPr/>
        </p:nvSpPr>
        <p:spPr>
          <a:xfrm>
            <a:off x="2457976" y="2468585"/>
            <a:ext cx="94200" cy="94200"/>
          </a:xfrm>
          <a:prstGeom prst="ellipse">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5" name="Google Shape;2665;p56"/>
          <p:cNvSpPr/>
          <p:nvPr/>
        </p:nvSpPr>
        <p:spPr>
          <a:xfrm>
            <a:off x="2774524" y="2468585"/>
            <a:ext cx="94200" cy="94200"/>
          </a:xfrm>
          <a:prstGeom prst="ellipse">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666" name="Google Shape;2666;p56"/>
          <p:cNvCxnSpPr>
            <a:stCxn id="2661" idx="6"/>
            <a:endCxn id="2662" idx="2"/>
          </p:cNvCxnSpPr>
          <p:nvPr/>
        </p:nvCxnSpPr>
        <p:spPr>
          <a:xfrm>
            <a:off x="1602533" y="2514677"/>
            <a:ext cx="222300" cy="900"/>
          </a:xfrm>
          <a:prstGeom prst="straightConnector1">
            <a:avLst/>
          </a:prstGeom>
          <a:noFill/>
          <a:ln w="9525" cap="flat" cmpd="sng">
            <a:solidFill>
              <a:schemeClr val="dk2"/>
            </a:solidFill>
            <a:prstDash val="solid"/>
            <a:round/>
            <a:headEnd type="none" w="med" len="med"/>
            <a:tailEnd type="stealth" w="med" len="med"/>
          </a:ln>
        </p:spPr>
      </p:cxnSp>
      <p:cxnSp>
        <p:nvCxnSpPr>
          <p:cNvPr id="2667" name="Google Shape;2667;p56"/>
          <p:cNvCxnSpPr>
            <a:stCxn id="2662" idx="6"/>
            <a:endCxn id="2663" idx="2"/>
          </p:cNvCxnSpPr>
          <p:nvPr/>
        </p:nvCxnSpPr>
        <p:spPr>
          <a:xfrm>
            <a:off x="1919081" y="2515685"/>
            <a:ext cx="222300" cy="0"/>
          </a:xfrm>
          <a:prstGeom prst="straightConnector1">
            <a:avLst/>
          </a:prstGeom>
          <a:noFill/>
          <a:ln w="9525" cap="flat" cmpd="sng">
            <a:solidFill>
              <a:schemeClr val="dk2"/>
            </a:solidFill>
            <a:prstDash val="solid"/>
            <a:round/>
            <a:headEnd type="none" w="med" len="med"/>
            <a:tailEnd type="stealth" w="med" len="med"/>
          </a:ln>
        </p:spPr>
      </p:cxnSp>
      <p:cxnSp>
        <p:nvCxnSpPr>
          <p:cNvPr id="2668" name="Google Shape;2668;p56"/>
          <p:cNvCxnSpPr>
            <a:stCxn id="2663" idx="6"/>
            <a:endCxn id="2664" idx="2"/>
          </p:cNvCxnSpPr>
          <p:nvPr/>
        </p:nvCxnSpPr>
        <p:spPr>
          <a:xfrm>
            <a:off x="2235628" y="2515685"/>
            <a:ext cx="222300" cy="0"/>
          </a:xfrm>
          <a:prstGeom prst="straightConnector1">
            <a:avLst/>
          </a:prstGeom>
          <a:noFill/>
          <a:ln w="9525" cap="flat" cmpd="sng">
            <a:solidFill>
              <a:schemeClr val="dk2"/>
            </a:solidFill>
            <a:prstDash val="solid"/>
            <a:round/>
            <a:headEnd type="none" w="med" len="med"/>
            <a:tailEnd type="stealth" w="med" len="med"/>
          </a:ln>
        </p:spPr>
      </p:cxnSp>
      <p:cxnSp>
        <p:nvCxnSpPr>
          <p:cNvPr id="2669" name="Google Shape;2669;p56"/>
          <p:cNvCxnSpPr>
            <a:stCxn id="2664" idx="6"/>
            <a:endCxn id="2665" idx="2"/>
          </p:cNvCxnSpPr>
          <p:nvPr/>
        </p:nvCxnSpPr>
        <p:spPr>
          <a:xfrm>
            <a:off x="2552176" y="2515685"/>
            <a:ext cx="222300" cy="0"/>
          </a:xfrm>
          <a:prstGeom prst="straightConnector1">
            <a:avLst/>
          </a:prstGeom>
          <a:noFill/>
          <a:ln w="9525" cap="flat" cmpd="sng">
            <a:solidFill>
              <a:schemeClr val="dk2"/>
            </a:solidFill>
            <a:prstDash val="solid"/>
            <a:round/>
            <a:headEnd type="none" w="med" len="med"/>
            <a:tailEnd type="stealth" w="med" len="med"/>
          </a:ln>
        </p:spPr>
      </p:cxnSp>
      <p:cxnSp>
        <p:nvCxnSpPr>
          <p:cNvPr id="2670" name="Google Shape;2670;p56"/>
          <p:cNvCxnSpPr>
            <a:stCxn id="2661" idx="4"/>
            <a:endCxn id="2663" idx="2"/>
          </p:cNvCxnSpPr>
          <p:nvPr/>
        </p:nvCxnSpPr>
        <p:spPr>
          <a:xfrm rot="-5400000">
            <a:off x="1825283" y="2245727"/>
            <a:ext cx="46200" cy="585900"/>
          </a:xfrm>
          <a:prstGeom prst="curvedConnector4">
            <a:avLst>
              <a:gd name="adj1" fmla="val -304378"/>
              <a:gd name="adj2" fmla="val 54028"/>
            </a:avLst>
          </a:prstGeom>
          <a:noFill/>
          <a:ln w="9525" cap="flat" cmpd="sng">
            <a:solidFill>
              <a:schemeClr val="dk2"/>
            </a:solidFill>
            <a:prstDash val="solid"/>
            <a:round/>
            <a:headEnd type="none" w="med" len="med"/>
            <a:tailEnd type="stealth" w="med" len="med"/>
          </a:ln>
        </p:spPr>
      </p:cxnSp>
      <p:cxnSp>
        <p:nvCxnSpPr>
          <p:cNvPr id="2671" name="Google Shape;2671;p56"/>
          <p:cNvCxnSpPr>
            <a:stCxn id="2661" idx="4"/>
            <a:endCxn id="2664" idx="2"/>
          </p:cNvCxnSpPr>
          <p:nvPr/>
        </p:nvCxnSpPr>
        <p:spPr>
          <a:xfrm rot="-5400000">
            <a:off x="1983533" y="2087477"/>
            <a:ext cx="46200" cy="902400"/>
          </a:xfrm>
          <a:prstGeom prst="curvedConnector4">
            <a:avLst>
              <a:gd name="adj1" fmla="val -602051"/>
              <a:gd name="adj2" fmla="val 52618"/>
            </a:avLst>
          </a:prstGeom>
          <a:noFill/>
          <a:ln w="9525" cap="flat" cmpd="sng">
            <a:solidFill>
              <a:schemeClr val="dk2"/>
            </a:solidFill>
            <a:prstDash val="solid"/>
            <a:round/>
            <a:headEnd type="none" w="med" len="med"/>
            <a:tailEnd type="stealth" w="med" len="med"/>
          </a:ln>
        </p:spPr>
      </p:cxnSp>
      <p:cxnSp>
        <p:nvCxnSpPr>
          <p:cNvPr id="2672" name="Google Shape;2672;p56"/>
          <p:cNvCxnSpPr>
            <a:stCxn id="2661" idx="4"/>
            <a:endCxn id="2665" idx="2"/>
          </p:cNvCxnSpPr>
          <p:nvPr/>
        </p:nvCxnSpPr>
        <p:spPr>
          <a:xfrm rot="-5400000">
            <a:off x="2141933" y="1929077"/>
            <a:ext cx="46200" cy="1219200"/>
          </a:xfrm>
          <a:prstGeom prst="curvedConnector4">
            <a:avLst>
              <a:gd name="adj1" fmla="val -691337"/>
              <a:gd name="adj2" fmla="val 51927"/>
            </a:avLst>
          </a:prstGeom>
          <a:noFill/>
          <a:ln w="9525" cap="flat" cmpd="sng">
            <a:solidFill>
              <a:schemeClr val="dk2"/>
            </a:solidFill>
            <a:prstDash val="solid"/>
            <a:round/>
            <a:headEnd type="none" w="med" len="med"/>
            <a:tailEnd type="stealth" w="med" len="med"/>
          </a:ln>
        </p:spPr>
      </p:cxnSp>
      <p:cxnSp>
        <p:nvCxnSpPr>
          <p:cNvPr id="2673" name="Google Shape;2673;p56"/>
          <p:cNvCxnSpPr>
            <a:stCxn id="2662" idx="4"/>
            <a:endCxn id="2664" idx="2"/>
          </p:cNvCxnSpPr>
          <p:nvPr/>
        </p:nvCxnSpPr>
        <p:spPr>
          <a:xfrm rot="-5400000">
            <a:off x="2141381" y="2246285"/>
            <a:ext cx="47100" cy="585900"/>
          </a:xfrm>
          <a:prstGeom prst="curvedConnector4">
            <a:avLst>
              <a:gd name="adj1" fmla="val -296422"/>
              <a:gd name="adj2" fmla="val 54028"/>
            </a:avLst>
          </a:prstGeom>
          <a:noFill/>
          <a:ln w="9525" cap="flat" cmpd="sng">
            <a:solidFill>
              <a:schemeClr val="dk2"/>
            </a:solidFill>
            <a:prstDash val="solid"/>
            <a:round/>
            <a:headEnd type="none" w="med" len="med"/>
            <a:tailEnd type="stealth" w="med" len="med"/>
          </a:ln>
        </p:spPr>
      </p:cxnSp>
      <p:cxnSp>
        <p:nvCxnSpPr>
          <p:cNvPr id="2674" name="Google Shape;2674;p56"/>
          <p:cNvCxnSpPr>
            <a:stCxn id="2662" idx="4"/>
            <a:endCxn id="2665" idx="2"/>
          </p:cNvCxnSpPr>
          <p:nvPr/>
        </p:nvCxnSpPr>
        <p:spPr>
          <a:xfrm rot="-5400000">
            <a:off x="2299631" y="2088035"/>
            <a:ext cx="47100" cy="902400"/>
          </a:xfrm>
          <a:prstGeom prst="curvedConnector4">
            <a:avLst>
              <a:gd name="adj1" fmla="val -661390"/>
              <a:gd name="adj2" fmla="val 52618"/>
            </a:avLst>
          </a:prstGeom>
          <a:noFill/>
          <a:ln w="9525" cap="flat" cmpd="sng">
            <a:solidFill>
              <a:schemeClr val="dk2"/>
            </a:solidFill>
            <a:prstDash val="solid"/>
            <a:round/>
            <a:headEnd type="none" w="med" len="med"/>
            <a:tailEnd type="stealth" w="med" len="med"/>
          </a:ln>
        </p:spPr>
      </p:cxnSp>
      <p:cxnSp>
        <p:nvCxnSpPr>
          <p:cNvPr id="2675" name="Google Shape;2675;p56"/>
          <p:cNvCxnSpPr>
            <a:stCxn id="2663" idx="4"/>
            <a:endCxn id="2665" idx="2"/>
          </p:cNvCxnSpPr>
          <p:nvPr/>
        </p:nvCxnSpPr>
        <p:spPr>
          <a:xfrm rot="-5400000">
            <a:off x="2457928" y="2246285"/>
            <a:ext cx="47100" cy="585900"/>
          </a:xfrm>
          <a:prstGeom prst="curvedConnector4">
            <a:avLst>
              <a:gd name="adj1" fmla="val -311018"/>
              <a:gd name="adj2" fmla="val 54028"/>
            </a:avLst>
          </a:prstGeom>
          <a:noFill/>
          <a:ln w="9525" cap="flat" cmpd="sng">
            <a:solidFill>
              <a:schemeClr val="dk2"/>
            </a:solidFill>
            <a:prstDash val="solid"/>
            <a:round/>
            <a:headEnd type="none" w="med" len="med"/>
            <a:tailEnd type="stealth" w="med" len="med"/>
          </a:ln>
        </p:spPr>
      </p:cxnSp>
      <p:cxnSp>
        <p:nvCxnSpPr>
          <p:cNvPr id="2676" name="Google Shape;2676;p56"/>
          <p:cNvCxnSpPr>
            <a:stCxn id="2660" idx="3"/>
            <a:endCxn id="2652" idx="2"/>
          </p:cNvCxnSpPr>
          <p:nvPr/>
        </p:nvCxnSpPr>
        <p:spPr>
          <a:xfrm>
            <a:off x="2945072" y="2581950"/>
            <a:ext cx="106800" cy="0"/>
          </a:xfrm>
          <a:prstGeom prst="straightConnector1">
            <a:avLst/>
          </a:prstGeom>
          <a:noFill/>
          <a:ln w="9525" cap="flat" cmpd="sng">
            <a:solidFill>
              <a:schemeClr val="dk2"/>
            </a:solidFill>
            <a:prstDash val="solid"/>
            <a:round/>
            <a:headEnd type="none" w="med" len="med"/>
            <a:tailEnd type="none" w="med" len="med"/>
          </a:ln>
        </p:spPr>
      </p:cxnSp>
      <p:cxnSp>
        <p:nvCxnSpPr>
          <p:cNvPr id="2677" name="Google Shape;2677;p56"/>
          <p:cNvCxnSpPr>
            <a:stCxn id="2620" idx="1"/>
            <a:endCxn id="2620" idx="1"/>
          </p:cNvCxnSpPr>
          <p:nvPr/>
        </p:nvCxnSpPr>
        <p:spPr>
          <a:xfrm>
            <a:off x="3749972" y="2581950"/>
            <a:ext cx="0" cy="0"/>
          </a:xfrm>
          <a:prstGeom prst="straightConnector1">
            <a:avLst/>
          </a:prstGeom>
          <a:noFill/>
          <a:ln w="9525" cap="flat" cmpd="sng">
            <a:solidFill>
              <a:schemeClr val="dk2"/>
            </a:solidFill>
            <a:prstDash val="solid"/>
            <a:round/>
            <a:headEnd type="none" w="med" len="med"/>
            <a:tailEnd type="none" w="med" len="med"/>
          </a:ln>
        </p:spPr>
      </p:cxnSp>
      <p:cxnSp>
        <p:nvCxnSpPr>
          <p:cNvPr id="2678" name="Google Shape;2678;p56"/>
          <p:cNvCxnSpPr>
            <a:stCxn id="2609" idx="0"/>
            <a:endCxn id="2620" idx="1"/>
          </p:cNvCxnSpPr>
          <p:nvPr/>
        </p:nvCxnSpPr>
        <p:spPr>
          <a:xfrm>
            <a:off x="3666396" y="2581955"/>
            <a:ext cx="83700" cy="0"/>
          </a:xfrm>
          <a:prstGeom prst="straightConnector1">
            <a:avLst/>
          </a:prstGeom>
          <a:noFill/>
          <a:ln w="9525" cap="flat" cmpd="sng">
            <a:solidFill>
              <a:schemeClr val="dk2"/>
            </a:solidFill>
            <a:prstDash val="solid"/>
            <a:round/>
            <a:headEnd type="none" w="med" len="med"/>
            <a:tailEnd type="none" w="med" len="med"/>
          </a:ln>
        </p:spPr>
      </p:cxnSp>
      <p:cxnSp>
        <p:nvCxnSpPr>
          <p:cNvPr id="2679" name="Google Shape;2679;p56"/>
          <p:cNvCxnSpPr>
            <a:stCxn id="2657" idx="2"/>
            <a:endCxn id="2620" idx="3"/>
          </p:cNvCxnSpPr>
          <p:nvPr/>
        </p:nvCxnSpPr>
        <p:spPr>
          <a:xfrm flipH="1">
            <a:off x="5262072" y="2579542"/>
            <a:ext cx="81000" cy="2400"/>
          </a:xfrm>
          <a:prstGeom prst="straightConnector1">
            <a:avLst/>
          </a:prstGeom>
          <a:noFill/>
          <a:ln w="9525" cap="flat" cmpd="sng">
            <a:solidFill>
              <a:schemeClr val="dk2"/>
            </a:solidFill>
            <a:prstDash val="solid"/>
            <a:round/>
            <a:headEnd type="none" w="med" len="med"/>
            <a:tailEnd type="none" w="med" len="med"/>
          </a:ln>
        </p:spPr>
      </p:cxnSp>
      <p:cxnSp>
        <p:nvCxnSpPr>
          <p:cNvPr id="2680" name="Google Shape;2680;p56"/>
          <p:cNvCxnSpPr>
            <a:stCxn id="2653" idx="0"/>
            <a:endCxn id="2636" idx="1"/>
          </p:cNvCxnSpPr>
          <p:nvPr/>
        </p:nvCxnSpPr>
        <p:spPr>
          <a:xfrm rot="10800000" flipH="1">
            <a:off x="5957718" y="2577722"/>
            <a:ext cx="84900" cy="600"/>
          </a:xfrm>
          <a:prstGeom prst="straightConnector1">
            <a:avLst/>
          </a:prstGeom>
          <a:noFill/>
          <a:ln w="9525" cap="flat" cmpd="sng">
            <a:solidFill>
              <a:schemeClr val="dk2"/>
            </a:solidFill>
            <a:prstDash val="solid"/>
            <a:round/>
            <a:headEnd type="none" w="med" len="med"/>
            <a:tailEnd type="none" w="med" len="med"/>
          </a:ln>
        </p:spPr>
      </p:cxnSp>
      <p:sp>
        <p:nvSpPr>
          <p:cNvPr id="2681" name="Google Shape;2681;p56"/>
          <p:cNvSpPr/>
          <p:nvPr/>
        </p:nvSpPr>
        <p:spPr>
          <a:xfrm rot="5400000">
            <a:off x="7359768" y="2438845"/>
            <a:ext cx="834300" cy="2751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t>Avg-Pool</a:t>
            </a:r>
            <a:endParaRPr sz="1200"/>
          </a:p>
        </p:txBody>
      </p:sp>
      <p:sp>
        <p:nvSpPr>
          <p:cNvPr id="2682" name="Google Shape;2682;p56"/>
          <p:cNvSpPr/>
          <p:nvPr/>
        </p:nvSpPr>
        <p:spPr>
          <a:xfrm rot="5400000">
            <a:off x="7719707" y="2437404"/>
            <a:ext cx="834300" cy="275100"/>
          </a:xfrm>
          <a:prstGeom prst="rect">
            <a:avLst/>
          </a:prstGeom>
          <a:solidFill>
            <a:srgbClr val="B6D7A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t>FC</a:t>
            </a:r>
            <a:endParaRPr sz="1200"/>
          </a:p>
        </p:txBody>
      </p:sp>
      <p:sp>
        <p:nvSpPr>
          <p:cNvPr id="2683" name="Google Shape;2683;p56"/>
          <p:cNvSpPr/>
          <p:nvPr/>
        </p:nvSpPr>
        <p:spPr>
          <a:xfrm rot="5400000">
            <a:off x="8079628" y="2436982"/>
            <a:ext cx="834300" cy="275100"/>
          </a:xfrm>
          <a:prstGeom prst="rect">
            <a:avLst/>
          </a:prstGeom>
          <a:solidFill>
            <a:srgbClr val="FFE599"/>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t>Softmax</a:t>
            </a:r>
            <a:endParaRPr sz="1200"/>
          </a:p>
        </p:txBody>
      </p:sp>
      <p:cxnSp>
        <p:nvCxnSpPr>
          <p:cNvPr id="2684" name="Google Shape;2684;p56"/>
          <p:cNvCxnSpPr>
            <a:stCxn id="2636" idx="3"/>
            <a:endCxn id="2681" idx="2"/>
          </p:cNvCxnSpPr>
          <p:nvPr/>
        </p:nvCxnSpPr>
        <p:spPr>
          <a:xfrm rot="10800000" flipH="1">
            <a:off x="7554557" y="2576514"/>
            <a:ext cx="84900" cy="1200"/>
          </a:xfrm>
          <a:prstGeom prst="straightConnector1">
            <a:avLst/>
          </a:prstGeom>
          <a:noFill/>
          <a:ln w="9525" cap="flat" cmpd="sng">
            <a:solidFill>
              <a:schemeClr val="dk2"/>
            </a:solidFill>
            <a:prstDash val="solid"/>
            <a:round/>
            <a:headEnd type="none" w="med" len="med"/>
            <a:tailEnd type="none" w="med" len="med"/>
          </a:ln>
        </p:spPr>
      </p:cxnSp>
      <p:cxnSp>
        <p:nvCxnSpPr>
          <p:cNvPr id="2685" name="Google Shape;2685;p56"/>
          <p:cNvCxnSpPr>
            <a:stCxn id="2681" idx="0"/>
            <a:endCxn id="2682" idx="2"/>
          </p:cNvCxnSpPr>
          <p:nvPr/>
        </p:nvCxnSpPr>
        <p:spPr>
          <a:xfrm rot="10800000" flipH="1">
            <a:off x="7914468" y="2574895"/>
            <a:ext cx="84900" cy="1500"/>
          </a:xfrm>
          <a:prstGeom prst="straightConnector1">
            <a:avLst/>
          </a:prstGeom>
          <a:noFill/>
          <a:ln w="9525" cap="flat" cmpd="sng">
            <a:solidFill>
              <a:schemeClr val="dk2"/>
            </a:solidFill>
            <a:prstDash val="solid"/>
            <a:round/>
            <a:headEnd type="none" w="med" len="med"/>
            <a:tailEnd type="none" w="med" len="med"/>
          </a:ln>
        </p:spPr>
      </p:cxnSp>
      <p:cxnSp>
        <p:nvCxnSpPr>
          <p:cNvPr id="2686" name="Google Shape;2686;p56"/>
          <p:cNvCxnSpPr>
            <a:stCxn id="2682" idx="0"/>
            <a:endCxn id="2683" idx="2"/>
          </p:cNvCxnSpPr>
          <p:nvPr/>
        </p:nvCxnSpPr>
        <p:spPr>
          <a:xfrm rot="10800000" flipH="1">
            <a:off x="8274407" y="2574654"/>
            <a:ext cx="84900" cy="300"/>
          </a:xfrm>
          <a:prstGeom prst="straightConnector1">
            <a:avLst/>
          </a:prstGeom>
          <a:noFill/>
          <a:ln w="9525" cap="flat" cmpd="sng">
            <a:solidFill>
              <a:schemeClr val="dk2"/>
            </a:solidFill>
            <a:prstDash val="solid"/>
            <a:round/>
            <a:headEnd type="none" w="med" len="med"/>
            <a:tailEnd type="none" w="med" len="med"/>
          </a:ln>
        </p:spPr>
      </p:cxnSp>
      <p:cxnSp>
        <p:nvCxnSpPr>
          <p:cNvPr id="2687" name="Google Shape;2687;p56"/>
          <p:cNvCxnSpPr/>
          <p:nvPr/>
        </p:nvCxnSpPr>
        <p:spPr>
          <a:xfrm>
            <a:off x="3003200" y="3120100"/>
            <a:ext cx="707700" cy="0"/>
          </a:xfrm>
          <a:prstGeom prst="straightConnector1">
            <a:avLst/>
          </a:prstGeom>
          <a:noFill/>
          <a:ln w="9525" cap="flat" cmpd="sng">
            <a:solidFill>
              <a:schemeClr val="dk2"/>
            </a:solidFill>
            <a:prstDash val="solid"/>
            <a:round/>
            <a:headEnd type="none" w="med" len="med"/>
            <a:tailEnd type="none" w="med" len="med"/>
          </a:ln>
        </p:spPr>
      </p:cxnSp>
      <p:cxnSp>
        <p:nvCxnSpPr>
          <p:cNvPr id="2688" name="Google Shape;2688;p56"/>
          <p:cNvCxnSpPr/>
          <p:nvPr/>
        </p:nvCxnSpPr>
        <p:spPr>
          <a:xfrm rot="10800000">
            <a:off x="3007304" y="2978675"/>
            <a:ext cx="0" cy="142800"/>
          </a:xfrm>
          <a:prstGeom prst="straightConnector1">
            <a:avLst/>
          </a:prstGeom>
          <a:noFill/>
          <a:ln w="9525" cap="flat" cmpd="sng">
            <a:solidFill>
              <a:schemeClr val="dk2"/>
            </a:solidFill>
            <a:prstDash val="solid"/>
            <a:round/>
            <a:headEnd type="none" w="med" len="med"/>
            <a:tailEnd type="none" w="med" len="med"/>
          </a:ln>
        </p:spPr>
      </p:cxnSp>
      <p:cxnSp>
        <p:nvCxnSpPr>
          <p:cNvPr id="2689" name="Google Shape;2689;p56"/>
          <p:cNvCxnSpPr/>
          <p:nvPr/>
        </p:nvCxnSpPr>
        <p:spPr>
          <a:xfrm rot="10800000">
            <a:off x="3706711" y="2978675"/>
            <a:ext cx="0" cy="142800"/>
          </a:xfrm>
          <a:prstGeom prst="straightConnector1">
            <a:avLst/>
          </a:prstGeom>
          <a:noFill/>
          <a:ln w="9525" cap="flat" cmpd="sng">
            <a:solidFill>
              <a:schemeClr val="dk2"/>
            </a:solidFill>
            <a:prstDash val="solid"/>
            <a:round/>
            <a:headEnd type="none" w="med" len="med"/>
            <a:tailEnd type="none" w="med" len="med"/>
          </a:ln>
        </p:spPr>
      </p:cxnSp>
      <p:cxnSp>
        <p:nvCxnSpPr>
          <p:cNvPr id="2690" name="Google Shape;2690;p56"/>
          <p:cNvCxnSpPr/>
          <p:nvPr/>
        </p:nvCxnSpPr>
        <p:spPr>
          <a:xfrm>
            <a:off x="5298405" y="3120104"/>
            <a:ext cx="707700" cy="0"/>
          </a:xfrm>
          <a:prstGeom prst="straightConnector1">
            <a:avLst/>
          </a:prstGeom>
          <a:noFill/>
          <a:ln w="9525" cap="flat" cmpd="sng">
            <a:solidFill>
              <a:schemeClr val="dk2"/>
            </a:solidFill>
            <a:prstDash val="solid"/>
            <a:round/>
            <a:headEnd type="none" w="med" len="med"/>
            <a:tailEnd type="none" w="med" len="med"/>
          </a:ln>
        </p:spPr>
      </p:cxnSp>
      <p:cxnSp>
        <p:nvCxnSpPr>
          <p:cNvPr id="2691" name="Google Shape;2691;p56"/>
          <p:cNvCxnSpPr/>
          <p:nvPr/>
        </p:nvCxnSpPr>
        <p:spPr>
          <a:xfrm rot="10800000">
            <a:off x="5302509" y="2978679"/>
            <a:ext cx="0" cy="142800"/>
          </a:xfrm>
          <a:prstGeom prst="straightConnector1">
            <a:avLst/>
          </a:prstGeom>
          <a:noFill/>
          <a:ln w="9525" cap="flat" cmpd="sng">
            <a:solidFill>
              <a:schemeClr val="dk2"/>
            </a:solidFill>
            <a:prstDash val="solid"/>
            <a:round/>
            <a:headEnd type="none" w="med" len="med"/>
            <a:tailEnd type="none" w="med" len="med"/>
          </a:ln>
        </p:spPr>
      </p:cxnSp>
      <p:cxnSp>
        <p:nvCxnSpPr>
          <p:cNvPr id="2692" name="Google Shape;2692;p56"/>
          <p:cNvCxnSpPr/>
          <p:nvPr/>
        </p:nvCxnSpPr>
        <p:spPr>
          <a:xfrm rot="10800000">
            <a:off x="6001916" y="2978679"/>
            <a:ext cx="0" cy="142800"/>
          </a:xfrm>
          <a:prstGeom prst="straightConnector1">
            <a:avLst/>
          </a:prstGeom>
          <a:noFill/>
          <a:ln w="9525" cap="flat" cmpd="sng">
            <a:solidFill>
              <a:schemeClr val="dk2"/>
            </a:solidFill>
            <a:prstDash val="solid"/>
            <a:round/>
            <a:headEnd type="none" w="med" len="med"/>
            <a:tailEnd type="none" w="med" len="med"/>
          </a:ln>
        </p:spPr>
      </p:cxnSp>
      <p:cxnSp>
        <p:nvCxnSpPr>
          <p:cNvPr id="2693" name="Google Shape;2693;p56"/>
          <p:cNvCxnSpPr/>
          <p:nvPr/>
        </p:nvCxnSpPr>
        <p:spPr>
          <a:xfrm>
            <a:off x="3370500" y="3116043"/>
            <a:ext cx="0" cy="95400"/>
          </a:xfrm>
          <a:prstGeom prst="straightConnector1">
            <a:avLst/>
          </a:prstGeom>
          <a:noFill/>
          <a:ln w="9525" cap="flat" cmpd="sng">
            <a:solidFill>
              <a:schemeClr val="dk2"/>
            </a:solidFill>
            <a:prstDash val="solid"/>
            <a:round/>
            <a:headEnd type="none" w="med" len="med"/>
            <a:tailEnd type="none" w="med" len="med"/>
          </a:ln>
        </p:spPr>
      </p:cxnSp>
      <p:cxnSp>
        <p:nvCxnSpPr>
          <p:cNvPr id="2694" name="Google Shape;2694;p56"/>
          <p:cNvCxnSpPr/>
          <p:nvPr/>
        </p:nvCxnSpPr>
        <p:spPr>
          <a:xfrm>
            <a:off x="5656500" y="3116043"/>
            <a:ext cx="0" cy="95400"/>
          </a:xfrm>
          <a:prstGeom prst="straightConnector1">
            <a:avLst/>
          </a:prstGeom>
          <a:noFill/>
          <a:ln w="9525" cap="flat" cmpd="sng">
            <a:solidFill>
              <a:schemeClr val="dk2"/>
            </a:solidFill>
            <a:prstDash val="solid"/>
            <a:round/>
            <a:headEnd type="none" w="med" len="med"/>
            <a:tailEnd type="none" w="med" len="med"/>
          </a:ln>
        </p:spPr>
      </p:cxnSp>
      <p:cxnSp>
        <p:nvCxnSpPr>
          <p:cNvPr id="2695" name="Google Shape;2695;p56"/>
          <p:cNvCxnSpPr/>
          <p:nvPr/>
        </p:nvCxnSpPr>
        <p:spPr>
          <a:xfrm>
            <a:off x="3363693" y="3211275"/>
            <a:ext cx="2292900" cy="0"/>
          </a:xfrm>
          <a:prstGeom prst="straightConnector1">
            <a:avLst/>
          </a:prstGeom>
          <a:noFill/>
          <a:ln w="9525" cap="flat" cmpd="sng">
            <a:solidFill>
              <a:schemeClr val="dk2"/>
            </a:solidFill>
            <a:prstDash val="solid"/>
            <a:round/>
            <a:headEnd type="none" w="med" len="med"/>
            <a:tailEnd type="none" w="med" len="med"/>
          </a:ln>
        </p:spPr>
      </p:cxnSp>
      <p:sp>
        <p:nvSpPr>
          <p:cNvPr id="2696" name="Google Shape;2696;p56"/>
          <p:cNvSpPr txBox="1"/>
          <p:nvPr/>
        </p:nvSpPr>
        <p:spPr>
          <a:xfrm>
            <a:off x="3873950" y="3129643"/>
            <a:ext cx="3918900" cy="457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000"/>
              <a:t>Transition layers</a:t>
            </a:r>
            <a:endParaRPr sz="100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05"/>
        <p:cNvGrpSpPr/>
        <p:nvPr/>
      </p:nvGrpSpPr>
      <p:grpSpPr>
        <a:xfrm>
          <a:off x="0" y="0"/>
          <a:ext cx="0" cy="0"/>
          <a:chOff x="0" y="0"/>
          <a:chExt cx="0" cy="0"/>
        </a:xfrm>
      </p:grpSpPr>
      <p:grpSp>
        <p:nvGrpSpPr>
          <p:cNvPr id="7" name="组合 6">
            <a:extLst>
              <a:ext uri="{FF2B5EF4-FFF2-40B4-BE49-F238E27FC236}">
                <a16:creationId xmlns:a16="http://schemas.microsoft.com/office/drawing/2014/main" id="{D7AED3C2-E7EE-41E6-A238-38319C124814}"/>
              </a:ext>
            </a:extLst>
          </p:cNvPr>
          <p:cNvGrpSpPr/>
          <p:nvPr/>
        </p:nvGrpSpPr>
        <p:grpSpPr>
          <a:xfrm>
            <a:off x="3149021" y="1238100"/>
            <a:ext cx="3881838" cy="3134545"/>
            <a:chOff x="3149021" y="1238100"/>
            <a:chExt cx="3881838" cy="3134545"/>
          </a:xfrm>
        </p:grpSpPr>
        <p:grpSp>
          <p:nvGrpSpPr>
            <p:cNvPr id="63" name="Google Shape;195;p20">
              <a:extLst>
                <a:ext uri="{FF2B5EF4-FFF2-40B4-BE49-F238E27FC236}">
                  <a16:creationId xmlns:a16="http://schemas.microsoft.com/office/drawing/2014/main" id="{99C4E628-75CF-4192-8920-72849D7C3DC5}"/>
                </a:ext>
              </a:extLst>
            </p:cNvPr>
            <p:cNvGrpSpPr/>
            <p:nvPr/>
          </p:nvGrpSpPr>
          <p:grpSpPr>
            <a:xfrm>
              <a:off x="4126859" y="1238100"/>
              <a:ext cx="2904000" cy="2667300"/>
              <a:chOff x="2854300" y="1168125"/>
              <a:chExt cx="2904000" cy="2668950"/>
            </a:xfrm>
          </p:grpSpPr>
          <p:sp>
            <p:nvSpPr>
              <p:cNvPr id="64" name="Google Shape;196;p20">
                <a:extLst>
                  <a:ext uri="{FF2B5EF4-FFF2-40B4-BE49-F238E27FC236}">
                    <a16:creationId xmlns:a16="http://schemas.microsoft.com/office/drawing/2014/main" id="{23347284-3784-4A84-9067-210E1C42B0EE}"/>
                  </a:ext>
                </a:extLst>
              </p:cNvPr>
              <p:cNvSpPr/>
              <p:nvPr/>
            </p:nvSpPr>
            <p:spPr>
              <a:xfrm flipH="1">
                <a:off x="2854300" y="1168125"/>
                <a:ext cx="2904000" cy="26673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197;p20">
                <a:extLst>
                  <a:ext uri="{FF2B5EF4-FFF2-40B4-BE49-F238E27FC236}">
                    <a16:creationId xmlns:a16="http://schemas.microsoft.com/office/drawing/2014/main" id="{72164455-0E97-44A9-BCCB-74342198A397}"/>
                  </a:ext>
                </a:extLst>
              </p:cNvPr>
              <p:cNvSpPr/>
              <p:nvPr/>
            </p:nvSpPr>
            <p:spPr>
              <a:xfrm flipH="1">
                <a:off x="2854300" y="1168125"/>
                <a:ext cx="580800" cy="5328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198;p20">
                <a:extLst>
                  <a:ext uri="{FF2B5EF4-FFF2-40B4-BE49-F238E27FC236}">
                    <a16:creationId xmlns:a16="http://schemas.microsoft.com/office/drawing/2014/main" id="{82CDD445-C71B-4F6C-BD13-C24C108F4CCC}"/>
                  </a:ext>
                </a:extLst>
              </p:cNvPr>
              <p:cNvSpPr/>
              <p:nvPr/>
            </p:nvSpPr>
            <p:spPr>
              <a:xfrm flipH="1">
                <a:off x="3435100" y="1168125"/>
                <a:ext cx="580800" cy="5328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199;p20">
                <a:extLst>
                  <a:ext uri="{FF2B5EF4-FFF2-40B4-BE49-F238E27FC236}">
                    <a16:creationId xmlns:a16="http://schemas.microsoft.com/office/drawing/2014/main" id="{4CBECC3D-10E9-4BE9-95D2-5F8164F065E0}"/>
                  </a:ext>
                </a:extLst>
              </p:cNvPr>
              <p:cNvSpPr/>
              <p:nvPr/>
            </p:nvSpPr>
            <p:spPr>
              <a:xfrm flipH="1">
                <a:off x="4015900" y="1168125"/>
                <a:ext cx="580800" cy="5328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200;p20">
                <a:extLst>
                  <a:ext uri="{FF2B5EF4-FFF2-40B4-BE49-F238E27FC236}">
                    <a16:creationId xmlns:a16="http://schemas.microsoft.com/office/drawing/2014/main" id="{C119231B-26A8-4670-AF7C-CFC63B5FABA0}"/>
                  </a:ext>
                </a:extLst>
              </p:cNvPr>
              <p:cNvSpPr/>
              <p:nvPr/>
            </p:nvSpPr>
            <p:spPr>
              <a:xfrm flipH="1">
                <a:off x="4596700" y="1168125"/>
                <a:ext cx="580800" cy="5328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201;p20">
                <a:extLst>
                  <a:ext uri="{FF2B5EF4-FFF2-40B4-BE49-F238E27FC236}">
                    <a16:creationId xmlns:a16="http://schemas.microsoft.com/office/drawing/2014/main" id="{45A6F156-01C3-405D-887C-F6FBF1010EB4}"/>
                  </a:ext>
                </a:extLst>
              </p:cNvPr>
              <p:cNvSpPr/>
              <p:nvPr/>
            </p:nvSpPr>
            <p:spPr>
              <a:xfrm flipH="1">
                <a:off x="5177500" y="1168125"/>
                <a:ext cx="580800" cy="5328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202;p20">
                <a:extLst>
                  <a:ext uri="{FF2B5EF4-FFF2-40B4-BE49-F238E27FC236}">
                    <a16:creationId xmlns:a16="http://schemas.microsoft.com/office/drawing/2014/main" id="{E521A567-953D-4C9A-818A-D414E81A8769}"/>
                  </a:ext>
                </a:extLst>
              </p:cNvPr>
              <p:cNvSpPr/>
              <p:nvPr/>
            </p:nvSpPr>
            <p:spPr>
              <a:xfrm flipH="1">
                <a:off x="2854300" y="1700925"/>
                <a:ext cx="580800" cy="5328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203;p20">
                <a:extLst>
                  <a:ext uri="{FF2B5EF4-FFF2-40B4-BE49-F238E27FC236}">
                    <a16:creationId xmlns:a16="http://schemas.microsoft.com/office/drawing/2014/main" id="{AB05FE39-7111-4BE8-8999-680562706691}"/>
                  </a:ext>
                </a:extLst>
              </p:cNvPr>
              <p:cNvSpPr/>
              <p:nvPr/>
            </p:nvSpPr>
            <p:spPr>
              <a:xfrm flipH="1">
                <a:off x="3435100" y="1700925"/>
                <a:ext cx="580800" cy="5328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204;p20">
                <a:extLst>
                  <a:ext uri="{FF2B5EF4-FFF2-40B4-BE49-F238E27FC236}">
                    <a16:creationId xmlns:a16="http://schemas.microsoft.com/office/drawing/2014/main" id="{7B74689D-6C34-4FF8-8C1A-7D33EEA889A7}"/>
                  </a:ext>
                </a:extLst>
              </p:cNvPr>
              <p:cNvSpPr/>
              <p:nvPr/>
            </p:nvSpPr>
            <p:spPr>
              <a:xfrm flipH="1">
                <a:off x="4015900" y="1700925"/>
                <a:ext cx="580800" cy="5328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205;p20">
                <a:extLst>
                  <a:ext uri="{FF2B5EF4-FFF2-40B4-BE49-F238E27FC236}">
                    <a16:creationId xmlns:a16="http://schemas.microsoft.com/office/drawing/2014/main" id="{C456CD05-80C2-403B-BCD5-7562FF8886E0}"/>
                  </a:ext>
                </a:extLst>
              </p:cNvPr>
              <p:cNvSpPr/>
              <p:nvPr/>
            </p:nvSpPr>
            <p:spPr>
              <a:xfrm flipH="1">
                <a:off x="4596700" y="1700925"/>
                <a:ext cx="580800" cy="5328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206;p20">
                <a:extLst>
                  <a:ext uri="{FF2B5EF4-FFF2-40B4-BE49-F238E27FC236}">
                    <a16:creationId xmlns:a16="http://schemas.microsoft.com/office/drawing/2014/main" id="{7AFAFF5D-77F5-4BC4-9A4D-9311820449F1}"/>
                  </a:ext>
                </a:extLst>
              </p:cNvPr>
              <p:cNvSpPr/>
              <p:nvPr/>
            </p:nvSpPr>
            <p:spPr>
              <a:xfrm flipH="1">
                <a:off x="5177500" y="1700925"/>
                <a:ext cx="580800" cy="5328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207;p20">
                <a:extLst>
                  <a:ext uri="{FF2B5EF4-FFF2-40B4-BE49-F238E27FC236}">
                    <a16:creationId xmlns:a16="http://schemas.microsoft.com/office/drawing/2014/main" id="{208F988E-6B29-4A1A-9CA0-D938E6939215}"/>
                  </a:ext>
                </a:extLst>
              </p:cNvPr>
              <p:cNvSpPr/>
              <p:nvPr/>
            </p:nvSpPr>
            <p:spPr>
              <a:xfrm flipH="1">
                <a:off x="2854300" y="2235375"/>
                <a:ext cx="580800" cy="5328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208;p20">
                <a:extLst>
                  <a:ext uri="{FF2B5EF4-FFF2-40B4-BE49-F238E27FC236}">
                    <a16:creationId xmlns:a16="http://schemas.microsoft.com/office/drawing/2014/main" id="{285448D8-A8E8-4A21-9034-F714ECD74C21}"/>
                  </a:ext>
                </a:extLst>
              </p:cNvPr>
              <p:cNvSpPr/>
              <p:nvPr/>
            </p:nvSpPr>
            <p:spPr>
              <a:xfrm flipH="1">
                <a:off x="3435100" y="2235375"/>
                <a:ext cx="580800" cy="5328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209;p20">
                <a:extLst>
                  <a:ext uri="{FF2B5EF4-FFF2-40B4-BE49-F238E27FC236}">
                    <a16:creationId xmlns:a16="http://schemas.microsoft.com/office/drawing/2014/main" id="{633C27BB-AE1B-4FD7-B6B8-E7D05252B386}"/>
                  </a:ext>
                </a:extLst>
              </p:cNvPr>
              <p:cNvSpPr/>
              <p:nvPr/>
            </p:nvSpPr>
            <p:spPr>
              <a:xfrm flipH="1">
                <a:off x="4015900" y="2235375"/>
                <a:ext cx="580800" cy="5328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210;p20">
                <a:extLst>
                  <a:ext uri="{FF2B5EF4-FFF2-40B4-BE49-F238E27FC236}">
                    <a16:creationId xmlns:a16="http://schemas.microsoft.com/office/drawing/2014/main" id="{D6784227-D9A7-4690-86AC-8C0685B75DD9}"/>
                  </a:ext>
                </a:extLst>
              </p:cNvPr>
              <p:cNvSpPr/>
              <p:nvPr/>
            </p:nvSpPr>
            <p:spPr>
              <a:xfrm flipH="1">
                <a:off x="4596700" y="2235375"/>
                <a:ext cx="580800" cy="5328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211;p20">
                <a:extLst>
                  <a:ext uri="{FF2B5EF4-FFF2-40B4-BE49-F238E27FC236}">
                    <a16:creationId xmlns:a16="http://schemas.microsoft.com/office/drawing/2014/main" id="{8A83115F-84AE-41C8-8F86-F87C51FCFA4D}"/>
                  </a:ext>
                </a:extLst>
              </p:cNvPr>
              <p:cNvSpPr/>
              <p:nvPr/>
            </p:nvSpPr>
            <p:spPr>
              <a:xfrm flipH="1">
                <a:off x="5177500" y="2235375"/>
                <a:ext cx="580800" cy="5328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212;p20">
                <a:extLst>
                  <a:ext uri="{FF2B5EF4-FFF2-40B4-BE49-F238E27FC236}">
                    <a16:creationId xmlns:a16="http://schemas.microsoft.com/office/drawing/2014/main" id="{73438CF3-6BCA-4B2C-ADE2-25F8D4443996}"/>
                  </a:ext>
                </a:extLst>
              </p:cNvPr>
              <p:cNvSpPr/>
              <p:nvPr/>
            </p:nvSpPr>
            <p:spPr>
              <a:xfrm flipH="1">
                <a:off x="2854300" y="2769825"/>
                <a:ext cx="580800" cy="5328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213;p20">
                <a:extLst>
                  <a:ext uri="{FF2B5EF4-FFF2-40B4-BE49-F238E27FC236}">
                    <a16:creationId xmlns:a16="http://schemas.microsoft.com/office/drawing/2014/main" id="{70745444-7618-47D6-8B3F-082263CC895D}"/>
                  </a:ext>
                </a:extLst>
              </p:cNvPr>
              <p:cNvSpPr/>
              <p:nvPr/>
            </p:nvSpPr>
            <p:spPr>
              <a:xfrm flipH="1">
                <a:off x="3435100" y="2769825"/>
                <a:ext cx="580800" cy="5328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214;p20">
                <a:extLst>
                  <a:ext uri="{FF2B5EF4-FFF2-40B4-BE49-F238E27FC236}">
                    <a16:creationId xmlns:a16="http://schemas.microsoft.com/office/drawing/2014/main" id="{8847DD8D-CA5D-422D-A665-CE41F0F822BD}"/>
                  </a:ext>
                </a:extLst>
              </p:cNvPr>
              <p:cNvSpPr/>
              <p:nvPr/>
            </p:nvSpPr>
            <p:spPr>
              <a:xfrm flipH="1">
                <a:off x="4015900" y="2769825"/>
                <a:ext cx="580800" cy="5328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215;p20">
                <a:extLst>
                  <a:ext uri="{FF2B5EF4-FFF2-40B4-BE49-F238E27FC236}">
                    <a16:creationId xmlns:a16="http://schemas.microsoft.com/office/drawing/2014/main" id="{65716F79-44A4-4323-A847-A994BBF11487}"/>
                  </a:ext>
                </a:extLst>
              </p:cNvPr>
              <p:cNvSpPr/>
              <p:nvPr/>
            </p:nvSpPr>
            <p:spPr>
              <a:xfrm flipH="1">
                <a:off x="4596700" y="2769825"/>
                <a:ext cx="580800" cy="5328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216;p20">
                <a:extLst>
                  <a:ext uri="{FF2B5EF4-FFF2-40B4-BE49-F238E27FC236}">
                    <a16:creationId xmlns:a16="http://schemas.microsoft.com/office/drawing/2014/main" id="{E3CF9DDA-BBFC-49F1-B3FD-FE7F61B36D8D}"/>
                  </a:ext>
                </a:extLst>
              </p:cNvPr>
              <p:cNvSpPr/>
              <p:nvPr/>
            </p:nvSpPr>
            <p:spPr>
              <a:xfrm flipH="1">
                <a:off x="5177500" y="2769825"/>
                <a:ext cx="580800" cy="5328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217;p20">
                <a:extLst>
                  <a:ext uri="{FF2B5EF4-FFF2-40B4-BE49-F238E27FC236}">
                    <a16:creationId xmlns:a16="http://schemas.microsoft.com/office/drawing/2014/main" id="{AB4A1DC1-0F28-4455-B8A1-6ED505C9CD1A}"/>
                  </a:ext>
                </a:extLst>
              </p:cNvPr>
              <p:cNvSpPr/>
              <p:nvPr/>
            </p:nvSpPr>
            <p:spPr>
              <a:xfrm flipH="1">
                <a:off x="2854300" y="3304275"/>
                <a:ext cx="580800" cy="5328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218;p20">
                <a:extLst>
                  <a:ext uri="{FF2B5EF4-FFF2-40B4-BE49-F238E27FC236}">
                    <a16:creationId xmlns:a16="http://schemas.microsoft.com/office/drawing/2014/main" id="{AF2F1C31-4DE7-4B9F-B5DE-6FED38A96771}"/>
                  </a:ext>
                </a:extLst>
              </p:cNvPr>
              <p:cNvSpPr/>
              <p:nvPr/>
            </p:nvSpPr>
            <p:spPr>
              <a:xfrm flipH="1">
                <a:off x="3435100" y="3304275"/>
                <a:ext cx="580800" cy="5328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219;p20">
                <a:extLst>
                  <a:ext uri="{FF2B5EF4-FFF2-40B4-BE49-F238E27FC236}">
                    <a16:creationId xmlns:a16="http://schemas.microsoft.com/office/drawing/2014/main" id="{B5486AD9-395A-498E-83FA-0DB2438E02D2}"/>
                  </a:ext>
                </a:extLst>
              </p:cNvPr>
              <p:cNvSpPr/>
              <p:nvPr/>
            </p:nvSpPr>
            <p:spPr>
              <a:xfrm flipH="1">
                <a:off x="4015900" y="3304275"/>
                <a:ext cx="580800" cy="5328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220;p20">
                <a:extLst>
                  <a:ext uri="{FF2B5EF4-FFF2-40B4-BE49-F238E27FC236}">
                    <a16:creationId xmlns:a16="http://schemas.microsoft.com/office/drawing/2014/main" id="{FC6409AB-BFA0-47AD-B89B-C98FA15ABB7A}"/>
                  </a:ext>
                </a:extLst>
              </p:cNvPr>
              <p:cNvSpPr/>
              <p:nvPr/>
            </p:nvSpPr>
            <p:spPr>
              <a:xfrm flipH="1">
                <a:off x="4596700" y="3304275"/>
                <a:ext cx="580800" cy="5328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221;p20">
                <a:extLst>
                  <a:ext uri="{FF2B5EF4-FFF2-40B4-BE49-F238E27FC236}">
                    <a16:creationId xmlns:a16="http://schemas.microsoft.com/office/drawing/2014/main" id="{2FC7B31A-E8A6-444A-8F47-695C077B8808}"/>
                  </a:ext>
                </a:extLst>
              </p:cNvPr>
              <p:cNvSpPr/>
              <p:nvPr/>
            </p:nvSpPr>
            <p:spPr>
              <a:xfrm flipH="1">
                <a:off x="5177500" y="3304275"/>
                <a:ext cx="580800" cy="5328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 name="Google Shape;195;p20">
              <a:extLst>
                <a:ext uri="{FF2B5EF4-FFF2-40B4-BE49-F238E27FC236}">
                  <a16:creationId xmlns:a16="http://schemas.microsoft.com/office/drawing/2014/main" id="{2DAFCED4-C86B-49AC-A5E3-8939A6E90B42}"/>
                </a:ext>
              </a:extLst>
            </p:cNvPr>
            <p:cNvGrpSpPr/>
            <p:nvPr/>
          </p:nvGrpSpPr>
          <p:grpSpPr>
            <a:xfrm>
              <a:off x="3913985" y="1440758"/>
              <a:ext cx="2904000" cy="2667300"/>
              <a:chOff x="2854300" y="1168125"/>
              <a:chExt cx="2904000" cy="2668950"/>
            </a:xfrm>
          </p:grpSpPr>
          <p:sp>
            <p:nvSpPr>
              <p:cNvPr id="37" name="Google Shape;196;p20">
                <a:extLst>
                  <a:ext uri="{FF2B5EF4-FFF2-40B4-BE49-F238E27FC236}">
                    <a16:creationId xmlns:a16="http://schemas.microsoft.com/office/drawing/2014/main" id="{0B3E3E50-09D2-4572-AFCD-3B111E02917C}"/>
                  </a:ext>
                </a:extLst>
              </p:cNvPr>
              <p:cNvSpPr/>
              <p:nvPr/>
            </p:nvSpPr>
            <p:spPr>
              <a:xfrm flipH="1">
                <a:off x="2854300" y="1168125"/>
                <a:ext cx="2904000" cy="26673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197;p20">
                <a:extLst>
                  <a:ext uri="{FF2B5EF4-FFF2-40B4-BE49-F238E27FC236}">
                    <a16:creationId xmlns:a16="http://schemas.microsoft.com/office/drawing/2014/main" id="{0CE2A58E-F700-4DB1-A86C-55CC90B92FC0}"/>
                  </a:ext>
                </a:extLst>
              </p:cNvPr>
              <p:cNvSpPr/>
              <p:nvPr/>
            </p:nvSpPr>
            <p:spPr>
              <a:xfrm flipH="1">
                <a:off x="2854300" y="1168125"/>
                <a:ext cx="580800" cy="5328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198;p20">
                <a:extLst>
                  <a:ext uri="{FF2B5EF4-FFF2-40B4-BE49-F238E27FC236}">
                    <a16:creationId xmlns:a16="http://schemas.microsoft.com/office/drawing/2014/main" id="{3372572F-4832-431D-BA5C-7E576720E54F}"/>
                  </a:ext>
                </a:extLst>
              </p:cNvPr>
              <p:cNvSpPr/>
              <p:nvPr/>
            </p:nvSpPr>
            <p:spPr>
              <a:xfrm flipH="1">
                <a:off x="3435100" y="1168125"/>
                <a:ext cx="580800" cy="5328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199;p20">
                <a:extLst>
                  <a:ext uri="{FF2B5EF4-FFF2-40B4-BE49-F238E27FC236}">
                    <a16:creationId xmlns:a16="http://schemas.microsoft.com/office/drawing/2014/main" id="{9FB2E6F3-6988-455B-972C-D87B5797B0AD}"/>
                  </a:ext>
                </a:extLst>
              </p:cNvPr>
              <p:cNvSpPr/>
              <p:nvPr/>
            </p:nvSpPr>
            <p:spPr>
              <a:xfrm flipH="1">
                <a:off x="4015900" y="1168125"/>
                <a:ext cx="580800" cy="5328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200;p20">
                <a:extLst>
                  <a:ext uri="{FF2B5EF4-FFF2-40B4-BE49-F238E27FC236}">
                    <a16:creationId xmlns:a16="http://schemas.microsoft.com/office/drawing/2014/main" id="{E60A6B2D-4CEE-4A9C-9730-B2C6BF4DC6DA}"/>
                  </a:ext>
                </a:extLst>
              </p:cNvPr>
              <p:cNvSpPr/>
              <p:nvPr/>
            </p:nvSpPr>
            <p:spPr>
              <a:xfrm flipH="1">
                <a:off x="4596700" y="1168125"/>
                <a:ext cx="580800" cy="5328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201;p20">
                <a:extLst>
                  <a:ext uri="{FF2B5EF4-FFF2-40B4-BE49-F238E27FC236}">
                    <a16:creationId xmlns:a16="http://schemas.microsoft.com/office/drawing/2014/main" id="{8591E609-C411-4ED9-B896-58772D79AAA5}"/>
                  </a:ext>
                </a:extLst>
              </p:cNvPr>
              <p:cNvSpPr/>
              <p:nvPr/>
            </p:nvSpPr>
            <p:spPr>
              <a:xfrm flipH="1">
                <a:off x="5177500" y="1168125"/>
                <a:ext cx="580800" cy="5328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202;p20">
                <a:extLst>
                  <a:ext uri="{FF2B5EF4-FFF2-40B4-BE49-F238E27FC236}">
                    <a16:creationId xmlns:a16="http://schemas.microsoft.com/office/drawing/2014/main" id="{D73882E3-AEEB-4520-8224-8A30F45C949A}"/>
                  </a:ext>
                </a:extLst>
              </p:cNvPr>
              <p:cNvSpPr/>
              <p:nvPr/>
            </p:nvSpPr>
            <p:spPr>
              <a:xfrm flipH="1">
                <a:off x="2854300" y="1700925"/>
                <a:ext cx="580800" cy="5328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203;p20">
                <a:extLst>
                  <a:ext uri="{FF2B5EF4-FFF2-40B4-BE49-F238E27FC236}">
                    <a16:creationId xmlns:a16="http://schemas.microsoft.com/office/drawing/2014/main" id="{EF2D4FBF-293D-491D-A3C1-2BC5408B6AA0}"/>
                  </a:ext>
                </a:extLst>
              </p:cNvPr>
              <p:cNvSpPr/>
              <p:nvPr/>
            </p:nvSpPr>
            <p:spPr>
              <a:xfrm flipH="1">
                <a:off x="3435100" y="1700925"/>
                <a:ext cx="580800" cy="5328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204;p20">
                <a:extLst>
                  <a:ext uri="{FF2B5EF4-FFF2-40B4-BE49-F238E27FC236}">
                    <a16:creationId xmlns:a16="http://schemas.microsoft.com/office/drawing/2014/main" id="{0A44C73B-FE8F-4E94-A1DC-3931295CBFAF}"/>
                  </a:ext>
                </a:extLst>
              </p:cNvPr>
              <p:cNvSpPr/>
              <p:nvPr/>
            </p:nvSpPr>
            <p:spPr>
              <a:xfrm flipH="1">
                <a:off x="4015900" y="1700925"/>
                <a:ext cx="580800" cy="5328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205;p20">
                <a:extLst>
                  <a:ext uri="{FF2B5EF4-FFF2-40B4-BE49-F238E27FC236}">
                    <a16:creationId xmlns:a16="http://schemas.microsoft.com/office/drawing/2014/main" id="{6EE3DA0C-C6B1-447B-9126-F4D3A09EA4F9}"/>
                  </a:ext>
                </a:extLst>
              </p:cNvPr>
              <p:cNvSpPr/>
              <p:nvPr/>
            </p:nvSpPr>
            <p:spPr>
              <a:xfrm flipH="1">
                <a:off x="4596700" y="1700925"/>
                <a:ext cx="580800" cy="5328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206;p20">
                <a:extLst>
                  <a:ext uri="{FF2B5EF4-FFF2-40B4-BE49-F238E27FC236}">
                    <a16:creationId xmlns:a16="http://schemas.microsoft.com/office/drawing/2014/main" id="{E71EDB58-460C-4BC0-8CDF-A7E208C4E78B}"/>
                  </a:ext>
                </a:extLst>
              </p:cNvPr>
              <p:cNvSpPr/>
              <p:nvPr/>
            </p:nvSpPr>
            <p:spPr>
              <a:xfrm flipH="1">
                <a:off x="5177500" y="1700925"/>
                <a:ext cx="580800" cy="5328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207;p20">
                <a:extLst>
                  <a:ext uri="{FF2B5EF4-FFF2-40B4-BE49-F238E27FC236}">
                    <a16:creationId xmlns:a16="http://schemas.microsoft.com/office/drawing/2014/main" id="{9CDCE369-C739-4137-8E38-12FD3155548E}"/>
                  </a:ext>
                </a:extLst>
              </p:cNvPr>
              <p:cNvSpPr/>
              <p:nvPr/>
            </p:nvSpPr>
            <p:spPr>
              <a:xfrm flipH="1">
                <a:off x="2854300" y="2235375"/>
                <a:ext cx="580800" cy="5328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208;p20">
                <a:extLst>
                  <a:ext uri="{FF2B5EF4-FFF2-40B4-BE49-F238E27FC236}">
                    <a16:creationId xmlns:a16="http://schemas.microsoft.com/office/drawing/2014/main" id="{0C57E3F8-D513-4FC2-9EDD-0855370C94CE}"/>
                  </a:ext>
                </a:extLst>
              </p:cNvPr>
              <p:cNvSpPr/>
              <p:nvPr/>
            </p:nvSpPr>
            <p:spPr>
              <a:xfrm flipH="1">
                <a:off x="3435100" y="2235375"/>
                <a:ext cx="580800" cy="5328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209;p20">
                <a:extLst>
                  <a:ext uri="{FF2B5EF4-FFF2-40B4-BE49-F238E27FC236}">
                    <a16:creationId xmlns:a16="http://schemas.microsoft.com/office/drawing/2014/main" id="{B1F9583C-7517-4361-B216-86D4A529609E}"/>
                  </a:ext>
                </a:extLst>
              </p:cNvPr>
              <p:cNvSpPr/>
              <p:nvPr/>
            </p:nvSpPr>
            <p:spPr>
              <a:xfrm flipH="1">
                <a:off x="4015900" y="2235375"/>
                <a:ext cx="580800" cy="5328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210;p20">
                <a:extLst>
                  <a:ext uri="{FF2B5EF4-FFF2-40B4-BE49-F238E27FC236}">
                    <a16:creationId xmlns:a16="http://schemas.microsoft.com/office/drawing/2014/main" id="{22B46786-E4D7-404A-B4AF-E3AC81015982}"/>
                  </a:ext>
                </a:extLst>
              </p:cNvPr>
              <p:cNvSpPr/>
              <p:nvPr/>
            </p:nvSpPr>
            <p:spPr>
              <a:xfrm flipH="1">
                <a:off x="4596700" y="2235375"/>
                <a:ext cx="580800" cy="5328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211;p20">
                <a:extLst>
                  <a:ext uri="{FF2B5EF4-FFF2-40B4-BE49-F238E27FC236}">
                    <a16:creationId xmlns:a16="http://schemas.microsoft.com/office/drawing/2014/main" id="{1347490B-E28B-43FE-9C42-92D00E79B249}"/>
                  </a:ext>
                </a:extLst>
              </p:cNvPr>
              <p:cNvSpPr/>
              <p:nvPr/>
            </p:nvSpPr>
            <p:spPr>
              <a:xfrm flipH="1">
                <a:off x="5177500" y="2235375"/>
                <a:ext cx="580800" cy="5328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212;p20">
                <a:extLst>
                  <a:ext uri="{FF2B5EF4-FFF2-40B4-BE49-F238E27FC236}">
                    <a16:creationId xmlns:a16="http://schemas.microsoft.com/office/drawing/2014/main" id="{61628D77-8AED-4364-A35C-561C8D703E85}"/>
                  </a:ext>
                </a:extLst>
              </p:cNvPr>
              <p:cNvSpPr/>
              <p:nvPr/>
            </p:nvSpPr>
            <p:spPr>
              <a:xfrm flipH="1">
                <a:off x="2854300" y="2769825"/>
                <a:ext cx="580800" cy="5328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213;p20">
                <a:extLst>
                  <a:ext uri="{FF2B5EF4-FFF2-40B4-BE49-F238E27FC236}">
                    <a16:creationId xmlns:a16="http://schemas.microsoft.com/office/drawing/2014/main" id="{170C15FB-C586-4DB8-8FB8-F83E0723E963}"/>
                  </a:ext>
                </a:extLst>
              </p:cNvPr>
              <p:cNvSpPr/>
              <p:nvPr/>
            </p:nvSpPr>
            <p:spPr>
              <a:xfrm flipH="1">
                <a:off x="3435100" y="2769825"/>
                <a:ext cx="580800" cy="5328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214;p20">
                <a:extLst>
                  <a:ext uri="{FF2B5EF4-FFF2-40B4-BE49-F238E27FC236}">
                    <a16:creationId xmlns:a16="http://schemas.microsoft.com/office/drawing/2014/main" id="{1E114B08-718B-4DB2-A980-7CA2085FCF94}"/>
                  </a:ext>
                </a:extLst>
              </p:cNvPr>
              <p:cNvSpPr/>
              <p:nvPr/>
            </p:nvSpPr>
            <p:spPr>
              <a:xfrm flipH="1">
                <a:off x="4015900" y="2769825"/>
                <a:ext cx="580800" cy="5328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215;p20">
                <a:extLst>
                  <a:ext uri="{FF2B5EF4-FFF2-40B4-BE49-F238E27FC236}">
                    <a16:creationId xmlns:a16="http://schemas.microsoft.com/office/drawing/2014/main" id="{95427BE0-E626-42DA-86C1-F5C50C5F2C77}"/>
                  </a:ext>
                </a:extLst>
              </p:cNvPr>
              <p:cNvSpPr/>
              <p:nvPr/>
            </p:nvSpPr>
            <p:spPr>
              <a:xfrm flipH="1">
                <a:off x="4596700" y="2769825"/>
                <a:ext cx="580800" cy="5328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216;p20">
                <a:extLst>
                  <a:ext uri="{FF2B5EF4-FFF2-40B4-BE49-F238E27FC236}">
                    <a16:creationId xmlns:a16="http://schemas.microsoft.com/office/drawing/2014/main" id="{B4D37EEC-7FBD-45CA-A88B-647DE81825A8}"/>
                  </a:ext>
                </a:extLst>
              </p:cNvPr>
              <p:cNvSpPr/>
              <p:nvPr/>
            </p:nvSpPr>
            <p:spPr>
              <a:xfrm flipH="1">
                <a:off x="5177500" y="2769825"/>
                <a:ext cx="580800" cy="5328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217;p20">
                <a:extLst>
                  <a:ext uri="{FF2B5EF4-FFF2-40B4-BE49-F238E27FC236}">
                    <a16:creationId xmlns:a16="http://schemas.microsoft.com/office/drawing/2014/main" id="{3055E924-C3FC-4D8D-81D3-467B07ED7557}"/>
                  </a:ext>
                </a:extLst>
              </p:cNvPr>
              <p:cNvSpPr/>
              <p:nvPr/>
            </p:nvSpPr>
            <p:spPr>
              <a:xfrm flipH="1">
                <a:off x="2854300" y="3304275"/>
                <a:ext cx="580800" cy="5328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218;p20">
                <a:extLst>
                  <a:ext uri="{FF2B5EF4-FFF2-40B4-BE49-F238E27FC236}">
                    <a16:creationId xmlns:a16="http://schemas.microsoft.com/office/drawing/2014/main" id="{6F027737-1D9A-4A80-8606-79F066186E97}"/>
                  </a:ext>
                </a:extLst>
              </p:cNvPr>
              <p:cNvSpPr/>
              <p:nvPr/>
            </p:nvSpPr>
            <p:spPr>
              <a:xfrm flipH="1">
                <a:off x="3435100" y="3304275"/>
                <a:ext cx="580800" cy="5328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219;p20">
                <a:extLst>
                  <a:ext uri="{FF2B5EF4-FFF2-40B4-BE49-F238E27FC236}">
                    <a16:creationId xmlns:a16="http://schemas.microsoft.com/office/drawing/2014/main" id="{20E50467-20EF-46CE-89C7-5F991D8B7C18}"/>
                  </a:ext>
                </a:extLst>
              </p:cNvPr>
              <p:cNvSpPr/>
              <p:nvPr/>
            </p:nvSpPr>
            <p:spPr>
              <a:xfrm flipH="1">
                <a:off x="4015900" y="3304275"/>
                <a:ext cx="580800" cy="5328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220;p20">
                <a:extLst>
                  <a:ext uri="{FF2B5EF4-FFF2-40B4-BE49-F238E27FC236}">
                    <a16:creationId xmlns:a16="http://schemas.microsoft.com/office/drawing/2014/main" id="{1FD64526-CDED-4C8B-A8E0-DA4044F04642}"/>
                  </a:ext>
                </a:extLst>
              </p:cNvPr>
              <p:cNvSpPr/>
              <p:nvPr/>
            </p:nvSpPr>
            <p:spPr>
              <a:xfrm flipH="1">
                <a:off x="4596700" y="3304275"/>
                <a:ext cx="580800" cy="5328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221;p20">
                <a:extLst>
                  <a:ext uri="{FF2B5EF4-FFF2-40B4-BE49-F238E27FC236}">
                    <a16:creationId xmlns:a16="http://schemas.microsoft.com/office/drawing/2014/main" id="{ED1A7EC8-FFF8-4E3E-A67B-E9B895F3B255}"/>
                  </a:ext>
                </a:extLst>
              </p:cNvPr>
              <p:cNvSpPr/>
              <p:nvPr/>
            </p:nvSpPr>
            <p:spPr>
              <a:xfrm flipH="1">
                <a:off x="5177500" y="3304275"/>
                <a:ext cx="580800" cy="5328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 name="Google Shape;106;p19"/>
            <p:cNvGrpSpPr/>
            <p:nvPr/>
          </p:nvGrpSpPr>
          <p:grpSpPr>
            <a:xfrm>
              <a:off x="3623585" y="1703695"/>
              <a:ext cx="2904000" cy="2668950"/>
              <a:chOff x="2854300" y="1168125"/>
              <a:chExt cx="2904000" cy="2668950"/>
            </a:xfrm>
          </p:grpSpPr>
          <p:sp>
            <p:nvSpPr>
              <p:cNvPr id="107" name="Google Shape;107;p19"/>
              <p:cNvSpPr/>
              <p:nvPr/>
            </p:nvSpPr>
            <p:spPr>
              <a:xfrm flipH="1">
                <a:off x="2854300" y="1168125"/>
                <a:ext cx="2904000" cy="26673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19"/>
              <p:cNvSpPr/>
              <p:nvPr/>
            </p:nvSpPr>
            <p:spPr>
              <a:xfrm flipH="1">
                <a:off x="2854300" y="1168125"/>
                <a:ext cx="580800" cy="5328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US" altLang="zh-CN"/>
                  <a:t>0.02</a:t>
                </a:r>
                <a:endParaRPr/>
              </a:p>
            </p:txBody>
          </p:sp>
          <p:sp>
            <p:nvSpPr>
              <p:cNvPr id="109" name="Google Shape;109;p19"/>
              <p:cNvSpPr/>
              <p:nvPr/>
            </p:nvSpPr>
            <p:spPr>
              <a:xfrm flipH="1">
                <a:off x="3435100" y="1168125"/>
                <a:ext cx="580800" cy="5328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US" altLang="zh-CN"/>
                  <a:t>0.3</a:t>
                </a:r>
                <a:endParaRPr/>
              </a:p>
            </p:txBody>
          </p:sp>
          <p:sp>
            <p:nvSpPr>
              <p:cNvPr id="110" name="Google Shape;110;p19"/>
              <p:cNvSpPr/>
              <p:nvPr/>
            </p:nvSpPr>
            <p:spPr>
              <a:xfrm flipH="1">
                <a:off x="4015900" y="1168125"/>
                <a:ext cx="580800" cy="5328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US" altLang="zh-CN"/>
                  <a:t>0.23</a:t>
                </a:r>
                <a:endParaRPr/>
              </a:p>
            </p:txBody>
          </p:sp>
          <p:sp>
            <p:nvSpPr>
              <p:cNvPr id="111" name="Google Shape;111;p19"/>
              <p:cNvSpPr/>
              <p:nvPr/>
            </p:nvSpPr>
            <p:spPr>
              <a:xfrm flipH="1">
                <a:off x="4596700" y="1168125"/>
                <a:ext cx="580800" cy="5328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US" altLang="zh-CN"/>
                  <a:t>0.65</a:t>
                </a:r>
                <a:endParaRPr/>
              </a:p>
            </p:txBody>
          </p:sp>
          <p:sp>
            <p:nvSpPr>
              <p:cNvPr id="112" name="Google Shape;112;p19"/>
              <p:cNvSpPr/>
              <p:nvPr/>
            </p:nvSpPr>
            <p:spPr>
              <a:xfrm flipH="1">
                <a:off x="5177500" y="1168125"/>
                <a:ext cx="580800" cy="5328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US" altLang="zh-CN"/>
                  <a:t>0.04</a:t>
                </a:r>
                <a:endParaRPr/>
              </a:p>
            </p:txBody>
          </p:sp>
          <p:sp>
            <p:nvSpPr>
              <p:cNvPr id="113" name="Google Shape;113;p19"/>
              <p:cNvSpPr/>
              <p:nvPr/>
            </p:nvSpPr>
            <p:spPr>
              <a:xfrm flipH="1">
                <a:off x="2854300" y="1700925"/>
                <a:ext cx="580800" cy="5328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US" altLang="zh-CN"/>
                  <a:t>0.62</a:t>
                </a:r>
                <a:endParaRPr/>
              </a:p>
            </p:txBody>
          </p:sp>
          <p:sp>
            <p:nvSpPr>
              <p:cNvPr id="114" name="Google Shape;114;p19"/>
              <p:cNvSpPr/>
              <p:nvPr/>
            </p:nvSpPr>
            <p:spPr>
              <a:xfrm flipH="1">
                <a:off x="3435100" y="1700925"/>
                <a:ext cx="580800" cy="5328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US" altLang="zh-CN"/>
                  <a:t>0.87</a:t>
                </a:r>
                <a:endParaRPr/>
              </a:p>
            </p:txBody>
          </p:sp>
          <p:sp>
            <p:nvSpPr>
              <p:cNvPr id="115" name="Google Shape;115;p19"/>
              <p:cNvSpPr/>
              <p:nvPr/>
            </p:nvSpPr>
            <p:spPr>
              <a:xfrm flipH="1">
                <a:off x="4015900" y="1700925"/>
                <a:ext cx="580800" cy="5328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US" altLang="zh-CN"/>
                  <a:t>0.09</a:t>
                </a:r>
                <a:endParaRPr/>
              </a:p>
            </p:txBody>
          </p:sp>
          <p:sp>
            <p:nvSpPr>
              <p:cNvPr id="116" name="Google Shape;116;p19"/>
              <p:cNvSpPr/>
              <p:nvPr/>
            </p:nvSpPr>
            <p:spPr>
              <a:xfrm flipH="1">
                <a:off x="4596700" y="1700925"/>
                <a:ext cx="580800" cy="5328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US" altLang="zh-CN"/>
                  <a:t>0.23</a:t>
                </a:r>
                <a:endParaRPr/>
              </a:p>
            </p:txBody>
          </p:sp>
          <p:sp>
            <p:nvSpPr>
              <p:cNvPr id="117" name="Google Shape;117;p19"/>
              <p:cNvSpPr/>
              <p:nvPr/>
            </p:nvSpPr>
            <p:spPr>
              <a:xfrm flipH="1">
                <a:off x="5177500" y="1700925"/>
                <a:ext cx="580800" cy="5328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US" altLang="zh-CN"/>
                  <a:t>0.67</a:t>
                </a:r>
                <a:endParaRPr/>
              </a:p>
            </p:txBody>
          </p:sp>
          <p:sp>
            <p:nvSpPr>
              <p:cNvPr id="118" name="Google Shape;118;p19"/>
              <p:cNvSpPr/>
              <p:nvPr/>
            </p:nvSpPr>
            <p:spPr>
              <a:xfrm flipH="1">
                <a:off x="2854300" y="2235375"/>
                <a:ext cx="580800" cy="5328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US" altLang="zh-CN"/>
                  <a:t>0.81</a:t>
                </a:r>
                <a:endParaRPr/>
              </a:p>
            </p:txBody>
          </p:sp>
          <p:sp>
            <p:nvSpPr>
              <p:cNvPr id="119" name="Google Shape;119;p19"/>
              <p:cNvSpPr/>
              <p:nvPr/>
            </p:nvSpPr>
            <p:spPr>
              <a:xfrm flipH="1">
                <a:off x="3435100" y="2235375"/>
                <a:ext cx="580800" cy="5328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US" altLang="zh-CN"/>
                  <a:t>0.05</a:t>
                </a:r>
                <a:endParaRPr/>
              </a:p>
            </p:txBody>
          </p:sp>
          <p:sp>
            <p:nvSpPr>
              <p:cNvPr id="120" name="Google Shape;120;p19"/>
              <p:cNvSpPr/>
              <p:nvPr/>
            </p:nvSpPr>
            <p:spPr>
              <a:xfrm flipH="1">
                <a:off x="4015900" y="2235375"/>
                <a:ext cx="580800" cy="5328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US" altLang="zh-CN"/>
                  <a:t>0.03</a:t>
                </a:r>
                <a:endParaRPr/>
              </a:p>
            </p:txBody>
          </p:sp>
          <p:sp>
            <p:nvSpPr>
              <p:cNvPr id="121" name="Google Shape;121;p19"/>
              <p:cNvSpPr/>
              <p:nvPr/>
            </p:nvSpPr>
            <p:spPr>
              <a:xfrm flipH="1">
                <a:off x="4596700" y="2235375"/>
                <a:ext cx="580800" cy="5328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US" altLang="zh-CN"/>
                  <a:t>0.72</a:t>
                </a:r>
                <a:endParaRPr/>
              </a:p>
            </p:txBody>
          </p:sp>
          <p:sp>
            <p:nvSpPr>
              <p:cNvPr id="122" name="Google Shape;122;p19"/>
              <p:cNvSpPr/>
              <p:nvPr/>
            </p:nvSpPr>
            <p:spPr>
              <a:xfrm flipH="1">
                <a:off x="5177500" y="2235375"/>
                <a:ext cx="580800" cy="5328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US" altLang="zh-CN"/>
                  <a:t>0.54</a:t>
                </a:r>
                <a:endParaRPr/>
              </a:p>
            </p:txBody>
          </p:sp>
          <p:sp>
            <p:nvSpPr>
              <p:cNvPr id="123" name="Google Shape;123;p19"/>
              <p:cNvSpPr/>
              <p:nvPr/>
            </p:nvSpPr>
            <p:spPr>
              <a:xfrm flipH="1">
                <a:off x="2854300" y="2769825"/>
                <a:ext cx="580800" cy="5328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US" altLang="zh-CN"/>
                  <a:t>0.47</a:t>
                </a:r>
                <a:endParaRPr/>
              </a:p>
            </p:txBody>
          </p:sp>
          <p:sp>
            <p:nvSpPr>
              <p:cNvPr id="124" name="Google Shape;124;p19"/>
              <p:cNvSpPr/>
              <p:nvPr/>
            </p:nvSpPr>
            <p:spPr>
              <a:xfrm flipH="1">
                <a:off x="3435100" y="2769825"/>
                <a:ext cx="580800" cy="5328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US" altLang="zh-CN"/>
                  <a:t>0.86</a:t>
                </a:r>
                <a:endParaRPr/>
              </a:p>
            </p:txBody>
          </p:sp>
          <p:sp>
            <p:nvSpPr>
              <p:cNvPr id="125" name="Google Shape;125;p19"/>
              <p:cNvSpPr/>
              <p:nvPr/>
            </p:nvSpPr>
            <p:spPr>
              <a:xfrm flipH="1">
                <a:off x="4015900" y="2769825"/>
                <a:ext cx="580800" cy="5328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US" altLang="zh-CN"/>
                  <a:t>0.19</a:t>
                </a:r>
                <a:endParaRPr/>
              </a:p>
            </p:txBody>
          </p:sp>
          <p:sp>
            <p:nvSpPr>
              <p:cNvPr id="126" name="Google Shape;126;p19"/>
              <p:cNvSpPr/>
              <p:nvPr/>
            </p:nvSpPr>
            <p:spPr>
              <a:xfrm flipH="1">
                <a:off x="4596700" y="2769825"/>
                <a:ext cx="580800" cy="5328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US" altLang="zh-CN"/>
                  <a:t>0.97</a:t>
                </a:r>
                <a:endParaRPr/>
              </a:p>
            </p:txBody>
          </p:sp>
          <p:sp>
            <p:nvSpPr>
              <p:cNvPr id="127" name="Google Shape;127;p19"/>
              <p:cNvSpPr/>
              <p:nvPr/>
            </p:nvSpPr>
            <p:spPr>
              <a:xfrm flipH="1">
                <a:off x="5177500" y="2769825"/>
                <a:ext cx="580800" cy="5328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US" altLang="zh-CN"/>
                  <a:t>0.49</a:t>
                </a:r>
                <a:endParaRPr/>
              </a:p>
            </p:txBody>
          </p:sp>
          <p:sp>
            <p:nvSpPr>
              <p:cNvPr id="128" name="Google Shape;128;p19"/>
              <p:cNvSpPr/>
              <p:nvPr/>
            </p:nvSpPr>
            <p:spPr>
              <a:xfrm flipH="1">
                <a:off x="2854300" y="3304275"/>
                <a:ext cx="580800" cy="5328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US" altLang="zh-CN"/>
                  <a:t>0.41</a:t>
                </a:r>
                <a:endParaRPr/>
              </a:p>
            </p:txBody>
          </p:sp>
          <p:sp>
            <p:nvSpPr>
              <p:cNvPr id="129" name="Google Shape;129;p19"/>
              <p:cNvSpPr/>
              <p:nvPr/>
            </p:nvSpPr>
            <p:spPr>
              <a:xfrm flipH="1">
                <a:off x="3435100" y="3304275"/>
                <a:ext cx="580800" cy="5328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US" altLang="zh-CN"/>
                  <a:t>0.35</a:t>
                </a:r>
                <a:endParaRPr/>
              </a:p>
            </p:txBody>
          </p:sp>
          <p:sp>
            <p:nvSpPr>
              <p:cNvPr id="130" name="Google Shape;130;p19"/>
              <p:cNvSpPr/>
              <p:nvPr/>
            </p:nvSpPr>
            <p:spPr>
              <a:xfrm flipH="1">
                <a:off x="4015900" y="3304275"/>
                <a:ext cx="580800" cy="5328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US" altLang="zh-CN"/>
                  <a:t>0.38</a:t>
                </a:r>
                <a:endParaRPr/>
              </a:p>
            </p:txBody>
          </p:sp>
          <p:sp>
            <p:nvSpPr>
              <p:cNvPr id="131" name="Google Shape;131;p19"/>
              <p:cNvSpPr/>
              <p:nvPr/>
            </p:nvSpPr>
            <p:spPr>
              <a:xfrm flipH="1">
                <a:off x="4596700" y="3304275"/>
                <a:ext cx="580800" cy="5328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US" altLang="zh-CN"/>
                  <a:t>0.19</a:t>
                </a:r>
                <a:endParaRPr/>
              </a:p>
            </p:txBody>
          </p:sp>
          <p:sp>
            <p:nvSpPr>
              <p:cNvPr id="132" name="Google Shape;132;p19"/>
              <p:cNvSpPr/>
              <p:nvPr/>
            </p:nvSpPr>
            <p:spPr>
              <a:xfrm flipH="1">
                <a:off x="5177500" y="3304275"/>
                <a:ext cx="580800" cy="5328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US" altLang="zh-CN"/>
                  <a:t>0.88</a:t>
                </a:r>
                <a:endParaRPr/>
              </a:p>
            </p:txBody>
          </p:sp>
        </p:grpSp>
        <p:sp>
          <p:nvSpPr>
            <p:cNvPr id="2" name="文本框 1">
              <a:extLst>
                <a:ext uri="{FF2B5EF4-FFF2-40B4-BE49-F238E27FC236}">
                  <a16:creationId xmlns:a16="http://schemas.microsoft.com/office/drawing/2014/main" id="{789F4446-E76F-412C-93B1-B5EF05F9BF83}"/>
                </a:ext>
              </a:extLst>
            </p:cNvPr>
            <p:cNvSpPr txBox="1"/>
            <p:nvPr/>
          </p:nvSpPr>
          <p:spPr>
            <a:xfrm>
              <a:off x="3159410" y="1868364"/>
              <a:ext cx="393649" cy="307777"/>
            </a:xfrm>
            <a:prstGeom prst="rect">
              <a:avLst/>
            </a:prstGeom>
            <a:noFill/>
          </p:spPr>
          <p:txBody>
            <a:bodyPr wrap="square" rtlCol="0">
              <a:spAutoFit/>
            </a:bodyPr>
            <a:lstStyle/>
            <a:p>
              <a:r>
                <a:rPr lang="zh-CN" altLang="en-US"/>
                <a:t>肝</a:t>
              </a:r>
            </a:p>
          </p:txBody>
        </p:sp>
        <p:sp>
          <p:nvSpPr>
            <p:cNvPr id="3" name="文本框 2">
              <a:extLst>
                <a:ext uri="{FF2B5EF4-FFF2-40B4-BE49-F238E27FC236}">
                  <a16:creationId xmlns:a16="http://schemas.microsoft.com/office/drawing/2014/main" id="{E4E5F61A-03FB-45EF-BDFB-A30119CA28C6}"/>
                </a:ext>
              </a:extLst>
            </p:cNvPr>
            <p:cNvSpPr txBox="1"/>
            <p:nvPr/>
          </p:nvSpPr>
          <p:spPr>
            <a:xfrm>
              <a:off x="3149021" y="2358102"/>
              <a:ext cx="496186" cy="307777"/>
            </a:xfrm>
            <a:prstGeom prst="rect">
              <a:avLst/>
            </a:prstGeom>
            <a:noFill/>
          </p:spPr>
          <p:txBody>
            <a:bodyPr wrap="square" rtlCol="0">
              <a:spAutoFit/>
            </a:bodyPr>
            <a:lstStyle/>
            <a:p>
              <a:r>
                <a:rPr lang="zh-CN" altLang="en-US"/>
                <a:t>未</a:t>
              </a:r>
            </a:p>
          </p:txBody>
        </p:sp>
        <p:sp>
          <p:nvSpPr>
            <p:cNvPr id="4" name="文本框 3">
              <a:extLst>
                <a:ext uri="{FF2B5EF4-FFF2-40B4-BE49-F238E27FC236}">
                  <a16:creationId xmlns:a16="http://schemas.microsoft.com/office/drawing/2014/main" id="{B4E2DD3D-BF1F-4929-8CF5-6712F32F549B}"/>
                </a:ext>
              </a:extLst>
            </p:cNvPr>
            <p:cNvSpPr txBox="1"/>
            <p:nvPr/>
          </p:nvSpPr>
          <p:spPr>
            <a:xfrm>
              <a:off x="3156466" y="2911524"/>
              <a:ext cx="496186" cy="307777"/>
            </a:xfrm>
            <a:prstGeom prst="rect">
              <a:avLst/>
            </a:prstGeom>
            <a:noFill/>
          </p:spPr>
          <p:txBody>
            <a:bodyPr wrap="square" rtlCol="0">
              <a:spAutoFit/>
            </a:bodyPr>
            <a:lstStyle/>
            <a:p>
              <a:r>
                <a:rPr lang="zh-CN" altLang="en-US"/>
                <a:t>见</a:t>
              </a:r>
            </a:p>
          </p:txBody>
        </p:sp>
        <p:sp>
          <p:nvSpPr>
            <p:cNvPr id="5" name="文本框 4">
              <a:extLst>
                <a:ext uri="{FF2B5EF4-FFF2-40B4-BE49-F238E27FC236}">
                  <a16:creationId xmlns:a16="http://schemas.microsoft.com/office/drawing/2014/main" id="{892649E4-BCE6-450A-8257-E4A08A846844}"/>
                </a:ext>
              </a:extLst>
            </p:cNvPr>
            <p:cNvSpPr txBox="1"/>
            <p:nvPr/>
          </p:nvSpPr>
          <p:spPr>
            <a:xfrm>
              <a:off x="3156466" y="3409803"/>
              <a:ext cx="496186" cy="307777"/>
            </a:xfrm>
            <a:prstGeom prst="rect">
              <a:avLst/>
            </a:prstGeom>
            <a:noFill/>
          </p:spPr>
          <p:txBody>
            <a:bodyPr wrap="square" rtlCol="0">
              <a:spAutoFit/>
            </a:bodyPr>
            <a:lstStyle/>
            <a:p>
              <a:r>
                <a:rPr lang="zh-CN" altLang="en-US"/>
                <a:t>异</a:t>
              </a:r>
            </a:p>
          </p:txBody>
        </p:sp>
        <p:sp>
          <p:nvSpPr>
            <p:cNvPr id="6" name="文本框 5">
              <a:extLst>
                <a:ext uri="{FF2B5EF4-FFF2-40B4-BE49-F238E27FC236}">
                  <a16:creationId xmlns:a16="http://schemas.microsoft.com/office/drawing/2014/main" id="{18964AF0-9574-4E60-9F72-49B4F76CDB06}"/>
                </a:ext>
              </a:extLst>
            </p:cNvPr>
            <p:cNvSpPr txBox="1"/>
            <p:nvPr/>
          </p:nvSpPr>
          <p:spPr>
            <a:xfrm>
              <a:off x="3164335" y="3942603"/>
              <a:ext cx="496186" cy="307777"/>
            </a:xfrm>
            <a:prstGeom prst="rect">
              <a:avLst/>
            </a:prstGeom>
            <a:noFill/>
          </p:spPr>
          <p:txBody>
            <a:bodyPr wrap="square" rtlCol="0">
              <a:spAutoFit/>
            </a:bodyPr>
            <a:lstStyle/>
            <a:p>
              <a:r>
                <a:rPr lang="zh-CN" altLang="en-US"/>
                <a:t>常</a:t>
              </a:r>
            </a:p>
          </p:txBody>
        </p:sp>
      </p:gr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2700"/>
        <p:cNvGrpSpPr/>
        <p:nvPr/>
      </p:nvGrpSpPr>
      <p:grpSpPr>
        <a:xfrm>
          <a:off x="0" y="0"/>
          <a:ext cx="0" cy="0"/>
          <a:chOff x="0" y="0"/>
          <a:chExt cx="0" cy="0"/>
        </a:xfrm>
      </p:grpSpPr>
      <p:pic>
        <p:nvPicPr>
          <p:cNvPr id="2701" name="Google Shape;2701;p57"/>
          <p:cNvPicPr preferRelativeResize="0"/>
          <p:nvPr/>
        </p:nvPicPr>
        <p:blipFill>
          <a:blip r:embed="rId3">
            <a:alphaModFix/>
          </a:blip>
          <a:stretch>
            <a:fillRect/>
          </a:stretch>
        </p:blipFill>
        <p:spPr>
          <a:xfrm>
            <a:off x="2672105" y="-341162"/>
            <a:ext cx="3416424" cy="2038100"/>
          </a:xfrm>
          <a:prstGeom prst="rect">
            <a:avLst/>
          </a:prstGeom>
          <a:noFill/>
          <a:ln>
            <a:noFill/>
          </a:ln>
        </p:spPr>
      </p:pic>
      <p:sp>
        <p:nvSpPr>
          <p:cNvPr id="2702" name="Google Shape;2702;p57"/>
          <p:cNvSpPr/>
          <p:nvPr/>
        </p:nvSpPr>
        <p:spPr>
          <a:xfrm>
            <a:off x="926625" y="2546700"/>
            <a:ext cx="260100" cy="286200"/>
          </a:xfrm>
          <a:prstGeom prst="rect">
            <a:avLst/>
          </a:prstGeom>
          <a:solidFill>
            <a:srgbClr val="F4CCCC"/>
          </a:solidFill>
          <a:ln w="9525" cap="flat" cmpd="sng">
            <a:solidFill>
              <a:schemeClr val="dk2"/>
            </a:solidFill>
            <a:prstDash val="solid"/>
            <a:round/>
            <a:headEnd type="none" w="sm" len="sm"/>
            <a:tailEnd type="none" w="sm" len="sm"/>
          </a:ln>
        </p:spPr>
        <p:txBody>
          <a:bodyPr spcFirstLastPara="1" wrap="square" lIns="0" tIns="0" rIns="0" bIns="0" anchor="ctr" anchorCtr="0">
            <a:noAutofit/>
          </a:bodyPr>
          <a:lstStyle/>
          <a:p>
            <a:pPr marL="0" lvl="0" indent="0" algn="ctr" rtl="0">
              <a:spcBef>
                <a:spcPts val="0"/>
              </a:spcBef>
              <a:spcAft>
                <a:spcPts val="0"/>
              </a:spcAft>
              <a:buNone/>
            </a:pPr>
            <a:r>
              <a:rPr lang="en" sz="900"/>
              <a:t>3x3 conv</a:t>
            </a:r>
            <a:endParaRPr sz="900"/>
          </a:p>
        </p:txBody>
      </p:sp>
      <p:sp>
        <p:nvSpPr>
          <p:cNvPr id="2703" name="Google Shape;2703;p57"/>
          <p:cNvSpPr txBox="1"/>
          <p:nvPr/>
        </p:nvSpPr>
        <p:spPr>
          <a:xfrm>
            <a:off x="2534565" y="3953986"/>
            <a:ext cx="384000" cy="416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latin typeface="Times New Roman"/>
                <a:ea typeface="Times New Roman"/>
                <a:cs typeface="Times New Roman"/>
                <a:sym typeface="Times New Roman"/>
              </a:rPr>
              <a:t>(</a:t>
            </a:r>
            <a:r>
              <a:rPr lang="en">
                <a:solidFill>
                  <a:schemeClr val="dk1"/>
                </a:solidFill>
                <a:latin typeface="Times New Roman"/>
                <a:ea typeface="Times New Roman"/>
                <a:cs typeface="Times New Roman"/>
                <a:sym typeface="Times New Roman"/>
              </a:rPr>
              <a:t>a</a:t>
            </a:r>
            <a:r>
              <a:rPr lang="en">
                <a:latin typeface="Times New Roman"/>
                <a:ea typeface="Times New Roman"/>
                <a:cs typeface="Times New Roman"/>
                <a:sym typeface="Times New Roman"/>
              </a:rPr>
              <a:t>)</a:t>
            </a:r>
            <a:endParaRPr>
              <a:latin typeface="Times New Roman"/>
              <a:ea typeface="Times New Roman"/>
              <a:cs typeface="Times New Roman"/>
              <a:sym typeface="Times New Roman"/>
            </a:endParaRPr>
          </a:p>
        </p:txBody>
      </p:sp>
      <p:sp>
        <p:nvSpPr>
          <p:cNvPr id="2704" name="Google Shape;2704;p57"/>
          <p:cNvSpPr/>
          <p:nvPr/>
        </p:nvSpPr>
        <p:spPr>
          <a:xfrm>
            <a:off x="1096112" y="2153086"/>
            <a:ext cx="248100" cy="221100"/>
          </a:xfrm>
          <a:prstGeom prst="rect">
            <a:avLst/>
          </a:prstGeom>
          <a:solidFill>
            <a:srgbClr val="D9EAD3"/>
          </a:solidFill>
          <a:ln w="9525" cap="flat" cmpd="sng">
            <a:solidFill>
              <a:schemeClr val="dk2"/>
            </a:solidFill>
            <a:prstDash val="solid"/>
            <a:round/>
            <a:headEnd type="none" w="sm" len="sm"/>
            <a:tailEnd type="none" w="sm" len="sm"/>
          </a:ln>
        </p:spPr>
        <p:txBody>
          <a:bodyPr spcFirstLastPara="1" wrap="square" lIns="0" tIns="0" rIns="0" bIns="0" anchor="ctr" anchorCtr="0">
            <a:noAutofit/>
          </a:bodyPr>
          <a:lstStyle/>
          <a:p>
            <a:pPr marL="0" lvl="0" indent="0" algn="ctr" rtl="0">
              <a:spcBef>
                <a:spcPts val="0"/>
              </a:spcBef>
              <a:spcAft>
                <a:spcPts val="0"/>
              </a:spcAft>
              <a:buNone/>
            </a:pPr>
            <a:r>
              <a:rPr lang="en" sz="900"/>
              <a:t>add</a:t>
            </a:r>
            <a:endParaRPr sz="900"/>
          </a:p>
        </p:txBody>
      </p:sp>
      <p:sp>
        <p:nvSpPr>
          <p:cNvPr id="2705" name="Google Shape;2705;p57"/>
          <p:cNvSpPr/>
          <p:nvPr/>
        </p:nvSpPr>
        <p:spPr>
          <a:xfrm>
            <a:off x="1252437" y="2546700"/>
            <a:ext cx="384000" cy="286200"/>
          </a:xfrm>
          <a:prstGeom prst="rect">
            <a:avLst/>
          </a:prstGeom>
          <a:solidFill>
            <a:srgbClr val="FFD966"/>
          </a:solidFill>
          <a:ln w="9525" cap="flat" cmpd="sng">
            <a:solidFill>
              <a:schemeClr val="dk2"/>
            </a:solidFill>
            <a:prstDash val="solid"/>
            <a:round/>
            <a:headEnd type="none" w="sm" len="sm"/>
            <a:tailEnd type="none" w="sm" len="sm"/>
          </a:ln>
        </p:spPr>
        <p:txBody>
          <a:bodyPr spcFirstLastPara="1" wrap="square" lIns="0" tIns="90000" rIns="0" bIns="91425" anchor="ctr" anchorCtr="0">
            <a:noAutofit/>
          </a:bodyPr>
          <a:lstStyle/>
          <a:p>
            <a:pPr marL="0" lvl="0" indent="0" algn="ctr" rtl="0">
              <a:spcBef>
                <a:spcPts val="0"/>
              </a:spcBef>
              <a:spcAft>
                <a:spcPts val="0"/>
              </a:spcAft>
              <a:buNone/>
            </a:pPr>
            <a:r>
              <a:rPr lang="en" sz="900"/>
              <a:t>identity</a:t>
            </a:r>
            <a:endParaRPr sz="900"/>
          </a:p>
        </p:txBody>
      </p:sp>
      <p:sp>
        <p:nvSpPr>
          <p:cNvPr id="2706" name="Google Shape;2706;p57"/>
          <p:cNvSpPr/>
          <p:nvPr/>
        </p:nvSpPr>
        <p:spPr>
          <a:xfrm>
            <a:off x="1702124" y="2546700"/>
            <a:ext cx="260100" cy="286200"/>
          </a:xfrm>
          <a:prstGeom prst="rect">
            <a:avLst/>
          </a:prstGeom>
          <a:solidFill>
            <a:srgbClr val="F4CCCC"/>
          </a:solidFill>
          <a:ln w="9525" cap="flat" cmpd="sng">
            <a:solidFill>
              <a:schemeClr val="dk2"/>
            </a:solidFill>
            <a:prstDash val="solid"/>
            <a:round/>
            <a:headEnd type="none" w="sm" len="sm"/>
            <a:tailEnd type="none" w="sm" len="sm"/>
          </a:ln>
        </p:spPr>
        <p:txBody>
          <a:bodyPr spcFirstLastPara="1" wrap="square" lIns="0" tIns="0" rIns="0" bIns="0" anchor="ctr" anchorCtr="0">
            <a:noAutofit/>
          </a:bodyPr>
          <a:lstStyle/>
          <a:p>
            <a:pPr marL="0" lvl="0" indent="0" algn="ctr" rtl="0">
              <a:spcBef>
                <a:spcPts val="0"/>
              </a:spcBef>
              <a:spcAft>
                <a:spcPts val="0"/>
              </a:spcAft>
              <a:buNone/>
            </a:pPr>
            <a:r>
              <a:rPr lang="en" sz="900"/>
              <a:t>3x3 conv</a:t>
            </a:r>
            <a:endParaRPr sz="900"/>
          </a:p>
        </p:txBody>
      </p:sp>
      <p:sp>
        <p:nvSpPr>
          <p:cNvPr id="2707" name="Google Shape;2707;p57"/>
          <p:cNvSpPr/>
          <p:nvPr/>
        </p:nvSpPr>
        <p:spPr>
          <a:xfrm>
            <a:off x="2025576" y="2546700"/>
            <a:ext cx="260100" cy="286200"/>
          </a:xfrm>
          <a:prstGeom prst="rect">
            <a:avLst/>
          </a:prstGeom>
          <a:solidFill>
            <a:srgbClr val="F4CCCC"/>
          </a:solidFill>
          <a:ln w="9525" cap="flat" cmpd="sng">
            <a:solidFill>
              <a:schemeClr val="dk2"/>
            </a:solidFill>
            <a:prstDash val="solid"/>
            <a:round/>
            <a:headEnd type="none" w="sm" len="sm"/>
            <a:tailEnd type="none" w="sm" len="sm"/>
          </a:ln>
        </p:spPr>
        <p:txBody>
          <a:bodyPr spcFirstLastPara="1" wrap="square" lIns="0" tIns="0" rIns="0" bIns="0" anchor="ctr" anchorCtr="0">
            <a:noAutofit/>
          </a:bodyPr>
          <a:lstStyle/>
          <a:p>
            <a:pPr marL="0" lvl="0" indent="0" algn="ctr" rtl="0">
              <a:spcBef>
                <a:spcPts val="0"/>
              </a:spcBef>
              <a:spcAft>
                <a:spcPts val="0"/>
              </a:spcAft>
              <a:buNone/>
            </a:pPr>
            <a:r>
              <a:rPr lang="en" sz="900"/>
              <a:t>5x5 conv</a:t>
            </a:r>
            <a:endParaRPr sz="900"/>
          </a:p>
        </p:txBody>
      </p:sp>
      <p:sp>
        <p:nvSpPr>
          <p:cNvPr id="2708" name="Google Shape;2708;p57"/>
          <p:cNvSpPr/>
          <p:nvPr/>
        </p:nvSpPr>
        <p:spPr>
          <a:xfrm>
            <a:off x="2375100" y="2546700"/>
            <a:ext cx="260100" cy="286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0" tIns="0" rIns="0" bIns="0" anchor="ctr" anchorCtr="0">
            <a:noAutofit/>
          </a:bodyPr>
          <a:lstStyle/>
          <a:p>
            <a:pPr marL="0" lvl="0" indent="0" algn="ctr" rtl="0">
              <a:spcBef>
                <a:spcPts val="0"/>
              </a:spcBef>
              <a:spcAft>
                <a:spcPts val="0"/>
              </a:spcAft>
              <a:buNone/>
            </a:pPr>
            <a:r>
              <a:rPr lang="en" sz="900"/>
              <a:t>3x3 avg</a:t>
            </a:r>
            <a:endParaRPr sz="900"/>
          </a:p>
        </p:txBody>
      </p:sp>
      <p:sp>
        <p:nvSpPr>
          <p:cNvPr id="2709" name="Google Shape;2709;p57"/>
          <p:cNvSpPr/>
          <p:nvPr/>
        </p:nvSpPr>
        <p:spPr>
          <a:xfrm>
            <a:off x="2725625" y="2546700"/>
            <a:ext cx="384000" cy="286200"/>
          </a:xfrm>
          <a:prstGeom prst="rect">
            <a:avLst/>
          </a:prstGeom>
          <a:solidFill>
            <a:srgbClr val="FFD966"/>
          </a:solidFill>
          <a:ln w="9525" cap="flat" cmpd="sng">
            <a:solidFill>
              <a:schemeClr val="dk2"/>
            </a:solidFill>
            <a:prstDash val="solid"/>
            <a:round/>
            <a:headEnd type="none" w="sm" len="sm"/>
            <a:tailEnd type="none" w="sm" len="sm"/>
          </a:ln>
        </p:spPr>
        <p:txBody>
          <a:bodyPr spcFirstLastPara="1" wrap="square" lIns="0" tIns="91425" rIns="0" bIns="91425" anchor="ctr" anchorCtr="0">
            <a:noAutofit/>
          </a:bodyPr>
          <a:lstStyle/>
          <a:p>
            <a:pPr marL="0" lvl="0" indent="0" algn="ctr" rtl="0">
              <a:spcBef>
                <a:spcPts val="0"/>
              </a:spcBef>
              <a:spcAft>
                <a:spcPts val="0"/>
              </a:spcAft>
              <a:buNone/>
            </a:pPr>
            <a:r>
              <a:rPr lang="en" sz="900"/>
              <a:t>identity</a:t>
            </a:r>
            <a:endParaRPr sz="900"/>
          </a:p>
        </p:txBody>
      </p:sp>
      <p:sp>
        <p:nvSpPr>
          <p:cNvPr id="2710" name="Google Shape;2710;p57"/>
          <p:cNvSpPr/>
          <p:nvPr/>
        </p:nvSpPr>
        <p:spPr>
          <a:xfrm>
            <a:off x="3193967" y="2545788"/>
            <a:ext cx="260100" cy="286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0" tIns="0" rIns="0" bIns="0" anchor="ctr" anchorCtr="0">
            <a:noAutofit/>
          </a:bodyPr>
          <a:lstStyle/>
          <a:p>
            <a:pPr marL="0" lvl="0" indent="0" algn="ctr" rtl="0">
              <a:spcBef>
                <a:spcPts val="0"/>
              </a:spcBef>
              <a:spcAft>
                <a:spcPts val="0"/>
              </a:spcAft>
              <a:buNone/>
            </a:pPr>
            <a:r>
              <a:rPr lang="en" sz="900"/>
              <a:t>3x3 avg</a:t>
            </a:r>
            <a:endParaRPr sz="900"/>
          </a:p>
        </p:txBody>
      </p:sp>
      <p:sp>
        <p:nvSpPr>
          <p:cNvPr id="2711" name="Google Shape;2711;p57"/>
          <p:cNvSpPr/>
          <p:nvPr/>
        </p:nvSpPr>
        <p:spPr>
          <a:xfrm>
            <a:off x="3510190" y="2545788"/>
            <a:ext cx="260100" cy="286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0" tIns="0" rIns="0" bIns="0" anchor="ctr" anchorCtr="0">
            <a:noAutofit/>
          </a:bodyPr>
          <a:lstStyle/>
          <a:p>
            <a:pPr marL="0" lvl="0" indent="0" algn="ctr" rtl="0">
              <a:spcBef>
                <a:spcPts val="0"/>
              </a:spcBef>
              <a:spcAft>
                <a:spcPts val="0"/>
              </a:spcAft>
              <a:buNone/>
            </a:pPr>
            <a:r>
              <a:rPr lang="en" sz="900"/>
              <a:t>3x3 avg</a:t>
            </a:r>
            <a:endParaRPr sz="900"/>
          </a:p>
        </p:txBody>
      </p:sp>
      <p:sp>
        <p:nvSpPr>
          <p:cNvPr id="2712" name="Google Shape;2712;p57"/>
          <p:cNvSpPr/>
          <p:nvPr/>
        </p:nvSpPr>
        <p:spPr>
          <a:xfrm>
            <a:off x="3864510" y="2545800"/>
            <a:ext cx="260100" cy="286200"/>
          </a:xfrm>
          <a:prstGeom prst="rect">
            <a:avLst/>
          </a:prstGeom>
          <a:solidFill>
            <a:srgbClr val="F4CCCC"/>
          </a:solidFill>
          <a:ln w="9525" cap="flat" cmpd="sng">
            <a:solidFill>
              <a:schemeClr val="dk2"/>
            </a:solidFill>
            <a:prstDash val="solid"/>
            <a:round/>
            <a:headEnd type="none" w="sm" len="sm"/>
            <a:tailEnd type="none" w="sm" len="sm"/>
          </a:ln>
        </p:spPr>
        <p:txBody>
          <a:bodyPr spcFirstLastPara="1" wrap="square" lIns="0" tIns="0" rIns="0" bIns="0" anchor="ctr" anchorCtr="0">
            <a:noAutofit/>
          </a:bodyPr>
          <a:lstStyle/>
          <a:p>
            <a:pPr marL="0" lvl="0" indent="0" algn="ctr" rtl="0">
              <a:spcBef>
                <a:spcPts val="0"/>
              </a:spcBef>
              <a:spcAft>
                <a:spcPts val="0"/>
              </a:spcAft>
              <a:buNone/>
            </a:pPr>
            <a:r>
              <a:rPr lang="en" sz="900"/>
              <a:t>3x3 conv</a:t>
            </a:r>
            <a:endParaRPr sz="900"/>
          </a:p>
        </p:txBody>
      </p:sp>
      <p:sp>
        <p:nvSpPr>
          <p:cNvPr id="2713" name="Google Shape;2713;p57"/>
          <p:cNvSpPr/>
          <p:nvPr/>
        </p:nvSpPr>
        <p:spPr>
          <a:xfrm>
            <a:off x="4184387" y="2545800"/>
            <a:ext cx="260100" cy="286200"/>
          </a:xfrm>
          <a:prstGeom prst="rect">
            <a:avLst/>
          </a:prstGeom>
          <a:solidFill>
            <a:srgbClr val="F4CCCC"/>
          </a:solidFill>
          <a:ln w="9525" cap="flat" cmpd="sng">
            <a:solidFill>
              <a:schemeClr val="dk2"/>
            </a:solidFill>
            <a:prstDash val="solid"/>
            <a:round/>
            <a:headEnd type="none" w="sm" len="sm"/>
            <a:tailEnd type="none" w="sm" len="sm"/>
          </a:ln>
        </p:spPr>
        <p:txBody>
          <a:bodyPr spcFirstLastPara="1" wrap="square" lIns="0" tIns="0" rIns="0" bIns="0" anchor="ctr" anchorCtr="0">
            <a:noAutofit/>
          </a:bodyPr>
          <a:lstStyle/>
          <a:p>
            <a:pPr marL="0" lvl="0" indent="0" algn="ctr" rtl="0">
              <a:spcBef>
                <a:spcPts val="0"/>
              </a:spcBef>
              <a:spcAft>
                <a:spcPts val="0"/>
              </a:spcAft>
              <a:buNone/>
            </a:pPr>
            <a:r>
              <a:rPr lang="en" sz="900"/>
              <a:t>5x5 conv</a:t>
            </a:r>
            <a:endParaRPr sz="900"/>
          </a:p>
        </p:txBody>
      </p:sp>
      <p:sp>
        <p:nvSpPr>
          <p:cNvPr id="2714" name="Google Shape;2714;p57"/>
          <p:cNvSpPr/>
          <p:nvPr/>
        </p:nvSpPr>
        <p:spPr>
          <a:xfrm>
            <a:off x="1841625" y="2153086"/>
            <a:ext cx="248100" cy="221100"/>
          </a:xfrm>
          <a:prstGeom prst="rect">
            <a:avLst/>
          </a:prstGeom>
          <a:solidFill>
            <a:srgbClr val="D9EAD3"/>
          </a:solidFill>
          <a:ln w="9525" cap="flat" cmpd="sng">
            <a:solidFill>
              <a:schemeClr val="dk2"/>
            </a:solidFill>
            <a:prstDash val="solid"/>
            <a:round/>
            <a:headEnd type="none" w="sm" len="sm"/>
            <a:tailEnd type="none" w="sm" len="sm"/>
          </a:ln>
        </p:spPr>
        <p:txBody>
          <a:bodyPr spcFirstLastPara="1" wrap="square" lIns="0" tIns="0" rIns="0" bIns="0" anchor="ctr" anchorCtr="0">
            <a:noAutofit/>
          </a:bodyPr>
          <a:lstStyle/>
          <a:p>
            <a:pPr marL="0" lvl="0" indent="0" algn="ctr" rtl="0">
              <a:spcBef>
                <a:spcPts val="0"/>
              </a:spcBef>
              <a:spcAft>
                <a:spcPts val="0"/>
              </a:spcAft>
              <a:buNone/>
            </a:pPr>
            <a:r>
              <a:rPr lang="en" sz="800"/>
              <a:t>add</a:t>
            </a:r>
            <a:endParaRPr sz="800"/>
          </a:p>
        </p:txBody>
      </p:sp>
      <p:sp>
        <p:nvSpPr>
          <p:cNvPr id="2715" name="Google Shape;2715;p57"/>
          <p:cNvSpPr/>
          <p:nvPr/>
        </p:nvSpPr>
        <p:spPr>
          <a:xfrm>
            <a:off x="2566242" y="2153086"/>
            <a:ext cx="248100" cy="221100"/>
          </a:xfrm>
          <a:prstGeom prst="rect">
            <a:avLst/>
          </a:prstGeom>
          <a:solidFill>
            <a:srgbClr val="D9EAD3"/>
          </a:solidFill>
          <a:ln w="9525" cap="flat" cmpd="sng">
            <a:solidFill>
              <a:schemeClr val="dk2"/>
            </a:solidFill>
            <a:prstDash val="solid"/>
            <a:round/>
            <a:headEnd type="none" w="sm" len="sm"/>
            <a:tailEnd type="none" w="sm" len="sm"/>
          </a:ln>
        </p:spPr>
        <p:txBody>
          <a:bodyPr spcFirstLastPara="1" wrap="square" lIns="0" tIns="0" rIns="0" bIns="0" anchor="ctr" anchorCtr="0">
            <a:noAutofit/>
          </a:bodyPr>
          <a:lstStyle/>
          <a:p>
            <a:pPr marL="0" lvl="0" indent="0" algn="ctr" rtl="0">
              <a:spcBef>
                <a:spcPts val="0"/>
              </a:spcBef>
              <a:spcAft>
                <a:spcPts val="0"/>
              </a:spcAft>
              <a:buNone/>
            </a:pPr>
            <a:r>
              <a:rPr lang="en" sz="900"/>
              <a:t>add</a:t>
            </a:r>
            <a:endParaRPr sz="900"/>
          </a:p>
        </p:txBody>
      </p:sp>
      <p:sp>
        <p:nvSpPr>
          <p:cNvPr id="2716" name="Google Shape;2716;p57"/>
          <p:cNvSpPr/>
          <p:nvPr/>
        </p:nvSpPr>
        <p:spPr>
          <a:xfrm>
            <a:off x="3359261" y="2152173"/>
            <a:ext cx="248100" cy="221100"/>
          </a:xfrm>
          <a:prstGeom prst="rect">
            <a:avLst/>
          </a:prstGeom>
          <a:solidFill>
            <a:srgbClr val="D9EAD3"/>
          </a:solidFill>
          <a:ln w="9525" cap="flat" cmpd="sng">
            <a:solidFill>
              <a:schemeClr val="dk2"/>
            </a:solidFill>
            <a:prstDash val="solid"/>
            <a:round/>
            <a:headEnd type="none" w="sm" len="sm"/>
            <a:tailEnd type="none" w="sm" len="sm"/>
          </a:ln>
        </p:spPr>
        <p:txBody>
          <a:bodyPr spcFirstLastPara="1" wrap="square" lIns="0" tIns="0" rIns="0" bIns="0" anchor="ctr" anchorCtr="0">
            <a:noAutofit/>
          </a:bodyPr>
          <a:lstStyle/>
          <a:p>
            <a:pPr marL="0" lvl="0" indent="0" algn="ctr" rtl="0">
              <a:spcBef>
                <a:spcPts val="0"/>
              </a:spcBef>
              <a:spcAft>
                <a:spcPts val="0"/>
              </a:spcAft>
              <a:buNone/>
            </a:pPr>
            <a:r>
              <a:rPr lang="en" sz="900"/>
              <a:t>add</a:t>
            </a:r>
            <a:endParaRPr sz="900"/>
          </a:p>
        </p:txBody>
      </p:sp>
      <p:sp>
        <p:nvSpPr>
          <p:cNvPr id="2717" name="Google Shape;2717;p57"/>
          <p:cNvSpPr/>
          <p:nvPr/>
        </p:nvSpPr>
        <p:spPr>
          <a:xfrm>
            <a:off x="4039875" y="2153086"/>
            <a:ext cx="248100" cy="221100"/>
          </a:xfrm>
          <a:prstGeom prst="rect">
            <a:avLst/>
          </a:prstGeom>
          <a:solidFill>
            <a:srgbClr val="D9EAD3"/>
          </a:solidFill>
          <a:ln w="9525" cap="flat" cmpd="sng">
            <a:solidFill>
              <a:schemeClr val="dk2"/>
            </a:solidFill>
            <a:prstDash val="solid"/>
            <a:round/>
            <a:headEnd type="none" w="sm" len="sm"/>
            <a:tailEnd type="none" w="sm" len="sm"/>
          </a:ln>
        </p:spPr>
        <p:txBody>
          <a:bodyPr spcFirstLastPara="1" wrap="square" lIns="0" tIns="0" rIns="0" bIns="0" anchor="ctr" anchorCtr="0">
            <a:noAutofit/>
          </a:bodyPr>
          <a:lstStyle/>
          <a:p>
            <a:pPr marL="0" lvl="0" indent="0" algn="ctr" rtl="0">
              <a:spcBef>
                <a:spcPts val="0"/>
              </a:spcBef>
              <a:spcAft>
                <a:spcPts val="0"/>
              </a:spcAft>
              <a:buNone/>
            </a:pPr>
            <a:r>
              <a:rPr lang="en" sz="900"/>
              <a:t>add</a:t>
            </a:r>
            <a:endParaRPr sz="900"/>
          </a:p>
        </p:txBody>
      </p:sp>
      <p:sp>
        <p:nvSpPr>
          <p:cNvPr id="2718" name="Google Shape;2718;p57"/>
          <p:cNvSpPr/>
          <p:nvPr/>
        </p:nvSpPr>
        <p:spPr>
          <a:xfrm>
            <a:off x="2309093" y="1762885"/>
            <a:ext cx="766200" cy="2862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0" tIns="0" rIns="0" bIns="0" anchor="ctr" anchorCtr="0">
            <a:noAutofit/>
          </a:bodyPr>
          <a:lstStyle/>
          <a:p>
            <a:pPr marL="0" lvl="0" indent="0" algn="ctr" rtl="0">
              <a:spcBef>
                <a:spcPts val="0"/>
              </a:spcBef>
              <a:spcAft>
                <a:spcPts val="0"/>
              </a:spcAft>
              <a:buNone/>
            </a:pPr>
            <a:r>
              <a:rPr lang="en" sz="900"/>
              <a:t>Filter concatenation</a:t>
            </a:r>
            <a:endParaRPr sz="900"/>
          </a:p>
        </p:txBody>
      </p:sp>
      <p:sp>
        <p:nvSpPr>
          <p:cNvPr id="2719" name="Google Shape;2719;p57"/>
          <p:cNvSpPr/>
          <p:nvPr/>
        </p:nvSpPr>
        <p:spPr>
          <a:xfrm>
            <a:off x="2568350" y="3030375"/>
            <a:ext cx="285300" cy="212400"/>
          </a:xfrm>
          <a:prstGeom prst="rect">
            <a:avLst/>
          </a:prstGeom>
          <a:solidFill>
            <a:srgbClr val="FFFFFF"/>
          </a:solidFill>
          <a:ln w="9525" cap="flat" cmpd="sng">
            <a:solidFill>
              <a:schemeClr val="dk2"/>
            </a:solidFill>
            <a:prstDash val="solid"/>
            <a:round/>
            <a:headEnd type="none" w="sm" len="sm"/>
            <a:tailEnd type="none" w="sm" len="sm"/>
          </a:ln>
        </p:spPr>
        <p:txBody>
          <a:bodyPr spcFirstLastPara="1" wrap="square" lIns="0" tIns="0" rIns="0" bIns="36000" anchor="ctr" anchorCtr="0">
            <a:noAutofit/>
          </a:bodyPr>
          <a:lstStyle/>
          <a:p>
            <a:pPr marL="0" lvl="0" indent="0" algn="ctr" rtl="0">
              <a:spcBef>
                <a:spcPts val="0"/>
              </a:spcBef>
              <a:spcAft>
                <a:spcPts val="0"/>
              </a:spcAft>
              <a:buNone/>
            </a:pPr>
            <a:r>
              <a:rPr lang="en" sz="1000"/>
              <a:t>h</a:t>
            </a:r>
            <a:r>
              <a:rPr lang="en" sz="1000" baseline="-25000"/>
              <a:t>i</a:t>
            </a:r>
            <a:endParaRPr sz="1000" baseline="-25000"/>
          </a:p>
        </p:txBody>
      </p:sp>
      <p:sp>
        <p:nvSpPr>
          <p:cNvPr id="2720" name="Google Shape;2720;p57"/>
          <p:cNvSpPr/>
          <p:nvPr/>
        </p:nvSpPr>
        <p:spPr>
          <a:xfrm>
            <a:off x="2573649" y="3806400"/>
            <a:ext cx="285300" cy="212400"/>
          </a:xfrm>
          <a:prstGeom prst="rect">
            <a:avLst/>
          </a:prstGeom>
          <a:solidFill>
            <a:srgbClr val="FFFFFF"/>
          </a:solidFill>
          <a:ln w="9525" cap="flat" cmpd="sng">
            <a:solidFill>
              <a:schemeClr val="dk2"/>
            </a:solidFill>
            <a:prstDash val="solid"/>
            <a:round/>
            <a:headEnd type="none" w="sm" len="sm"/>
            <a:tailEnd type="none" w="sm" len="sm"/>
          </a:ln>
        </p:spPr>
        <p:txBody>
          <a:bodyPr spcFirstLastPara="1" wrap="square" lIns="0" tIns="0" rIns="0" bIns="36000" anchor="ctr" anchorCtr="0">
            <a:noAutofit/>
          </a:bodyPr>
          <a:lstStyle/>
          <a:p>
            <a:pPr marL="0" lvl="0" indent="0" algn="ctr" rtl="0">
              <a:spcBef>
                <a:spcPts val="0"/>
              </a:spcBef>
              <a:spcAft>
                <a:spcPts val="0"/>
              </a:spcAft>
              <a:buNone/>
            </a:pPr>
            <a:r>
              <a:rPr lang="en" sz="1000"/>
              <a:t>h</a:t>
            </a:r>
            <a:r>
              <a:rPr lang="en" sz="1000" baseline="-25000"/>
              <a:t>i-1</a:t>
            </a:r>
            <a:endParaRPr sz="1000" baseline="-25000"/>
          </a:p>
        </p:txBody>
      </p:sp>
      <p:sp>
        <p:nvSpPr>
          <p:cNvPr id="2721" name="Google Shape;2721;p57"/>
          <p:cNvSpPr/>
          <p:nvPr/>
        </p:nvSpPr>
        <p:spPr>
          <a:xfrm>
            <a:off x="2563132" y="3404323"/>
            <a:ext cx="303912" cy="240516"/>
          </a:xfrm>
          <a:prstGeom prst="cloud">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800"/>
          </a:p>
        </p:txBody>
      </p:sp>
      <p:sp>
        <p:nvSpPr>
          <p:cNvPr id="2722" name="Google Shape;2722;p57"/>
          <p:cNvSpPr txBox="1"/>
          <p:nvPr/>
        </p:nvSpPr>
        <p:spPr>
          <a:xfrm>
            <a:off x="2546093" y="3268471"/>
            <a:ext cx="511200" cy="180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t>...</a:t>
            </a:r>
            <a:endParaRPr sz="800"/>
          </a:p>
        </p:txBody>
      </p:sp>
      <p:cxnSp>
        <p:nvCxnSpPr>
          <p:cNvPr id="2723" name="Google Shape;2723;p57"/>
          <p:cNvCxnSpPr>
            <a:stCxn id="2720" idx="3"/>
            <a:endCxn id="2713" idx="2"/>
          </p:cNvCxnSpPr>
          <p:nvPr/>
        </p:nvCxnSpPr>
        <p:spPr>
          <a:xfrm rot="10800000" flipH="1">
            <a:off x="2858949" y="2832000"/>
            <a:ext cx="1455600" cy="1080600"/>
          </a:xfrm>
          <a:prstGeom prst="curvedConnector2">
            <a:avLst/>
          </a:prstGeom>
          <a:noFill/>
          <a:ln w="9525" cap="flat" cmpd="sng">
            <a:solidFill>
              <a:schemeClr val="dk2"/>
            </a:solidFill>
            <a:prstDash val="dot"/>
            <a:round/>
            <a:headEnd type="none" w="med" len="med"/>
            <a:tailEnd type="triangle" w="med" len="med"/>
          </a:ln>
        </p:spPr>
      </p:cxnSp>
      <p:cxnSp>
        <p:nvCxnSpPr>
          <p:cNvPr id="2724" name="Google Shape;2724;p57"/>
          <p:cNvCxnSpPr>
            <a:stCxn id="2720" idx="3"/>
            <a:endCxn id="2712" idx="2"/>
          </p:cNvCxnSpPr>
          <p:nvPr/>
        </p:nvCxnSpPr>
        <p:spPr>
          <a:xfrm rot="10800000" flipH="1">
            <a:off x="2858949" y="2832000"/>
            <a:ext cx="1135500" cy="1080600"/>
          </a:xfrm>
          <a:prstGeom prst="curvedConnector2">
            <a:avLst/>
          </a:prstGeom>
          <a:noFill/>
          <a:ln w="9525" cap="flat" cmpd="sng">
            <a:solidFill>
              <a:schemeClr val="dk2"/>
            </a:solidFill>
            <a:prstDash val="dot"/>
            <a:round/>
            <a:headEnd type="none" w="med" len="med"/>
            <a:tailEnd type="triangle" w="med" len="med"/>
          </a:ln>
        </p:spPr>
      </p:cxnSp>
      <p:cxnSp>
        <p:nvCxnSpPr>
          <p:cNvPr id="2725" name="Google Shape;2725;p57"/>
          <p:cNvCxnSpPr>
            <a:stCxn id="2720" idx="3"/>
            <a:endCxn id="2711" idx="2"/>
          </p:cNvCxnSpPr>
          <p:nvPr/>
        </p:nvCxnSpPr>
        <p:spPr>
          <a:xfrm rot="10800000" flipH="1">
            <a:off x="2858949" y="2832000"/>
            <a:ext cx="781200" cy="1080600"/>
          </a:xfrm>
          <a:prstGeom prst="curvedConnector2">
            <a:avLst/>
          </a:prstGeom>
          <a:noFill/>
          <a:ln w="9525" cap="flat" cmpd="sng">
            <a:solidFill>
              <a:schemeClr val="dk2"/>
            </a:solidFill>
            <a:prstDash val="dot"/>
            <a:round/>
            <a:headEnd type="none" w="med" len="med"/>
            <a:tailEnd type="triangle" w="med" len="med"/>
          </a:ln>
        </p:spPr>
      </p:cxnSp>
      <p:cxnSp>
        <p:nvCxnSpPr>
          <p:cNvPr id="2726" name="Google Shape;2726;p57"/>
          <p:cNvCxnSpPr>
            <a:stCxn id="2720" idx="3"/>
            <a:endCxn id="2710" idx="2"/>
          </p:cNvCxnSpPr>
          <p:nvPr/>
        </p:nvCxnSpPr>
        <p:spPr>
          <a:xfrm rot="10800000" flipH="1">
            <a:off x="2858949" y="2832000"/>
            <a:ext cx="465000" cy="1080600"/>
          </a:xfrm>
          <a:prstGeom prst="curvedConnector2">
            <a:avLst/>
          </a:prstGeom>
          <a:noFill/>
          <a:ln w="9525" cap="flat" cmpd="sng">
            <a:solidFill>
              <a:schemeClr val="dk2"/>
            </a:solidFill>
            <a:prstDash val="dot"/>
            <a:round/>
            <a:headEnd type="none" w="med" len="med"/>
            <a:tailEnd type="triangle" w="med" len="med"/>
          </a:ln>
        </p:spPr>
      </p:cxnSp>
      <p:cxnSp>
        <p:nvCxnSpPr>
          <p:cNvPr id="2727" name="Google Shape;2727;p57"/>
          <p:cNvCxnSpPr>
            <a:stCxn id="2720" idx="3"/>
            <a:endCxn id="2709" idx="2"/>
          </p:cNvCxnSpPr>
          <p:nvPr/>
        </p:nvCxnSpPr>
        <p:spPr>
          <a:xfrm rot="10800000" flipH="1">
            <a:off x="2858949" y="2832900"/>
            <a:ext cx="58800" cy="1079700"/>
          </a:xfrm>
          <a:prstGeom prst="curvedConnector2">
            <a:avLst/>
          </a:prstGeom>
          <a:noFill/>
          <a:ln w="9525" cap="flat" cmpd="sng">
            <a:solidFill>
              <a:schemeClr val="dk2"/>
            </a:solidFill>
            <a:prstDash val="dot"/>
            <a:round/>
            <a:headEnd type="none" w="med" len="med"/>
            <a:tailEnd type="triangle" w="med" len="med"/>
          </a:ln>
        </p:spPr>
      </p:cxnSp>
      <p:cxnSp>
        <p:nvCxnSpPr>
          <p:cNvPr id="2728" name="Google Shape;2728;p57"/>
          <p:cNvCxnSpPr>
            <a:stCxn id="2720" idx="1"/>
            <a:endCxn id="2706" idx="2"/>
          </p:cNvCxnSpPr>
          <p:nvPr/>
        </p:nvCxnSpPr>
        <p:spPr>
          <a:xfrm rot="10800000">
            <a:off x="1832049" y="2832900"/>
            <a:ext cx="741600" cy="1079700"/>
          </a:xfrm>
          <a:prstGeom prst="curvedConnector2">
            <a:avLst/>
          </a:prstGeom>
          <a:noFill/>
          <a:ln w="9525" cap="flat" cmpd="sng">
            <a:solidFill>
              <a:schemeClr val="dk2"/>
            </a:solidFill>
            <a:prstDash val="dot"/>
            <a:round/>
            <a:headEnd type="none" w="med" len="med"/>
            <a:tailEnd type="triangle" w="med" len="med"/>
          </a:ln>
        </p:spPr>
      </p:cxnSp>
      <p:cxnSp>
        <p:nvCxnSpPr>
          <p:cNvPr id="2729" name="Google Shape;2729;p57"/>
          <p:cNvCxnSpPr>
            <a:stCxn id="2720" idx="0"/>
            <a:endCxn id="2721" idx="1"/>
          </p:cNvCxnSpPr>
          <p:nvPr/>
        </p:nvCxnSpPr>
        <p:spPr>
          <a:xfrm rot="5400000" flipH="1">
            <a:off x="2634849" y="3724950"/>
            <a:ext cx="161700" cy="1200"/>
          </a:xfrm>
          <a:prstGeom prst="curvedConnector3">
            <a:avLst>
              <a:gd name="adj1" fmla="val 49685"/>
            </a:avLst>
          </a:prstGeom>
          <a:noFill/>
          <a:ln w="9525" cap="flat" cmpd="sng">
            <a:solidFill>
              <a:schemeClr val="dk2"/>
            </a:solidFill>
            <a:prstDash val="dot"/>
            <a:round/>
            <a:headEnd type="none" w="med" len="med"/>
            <a:tailEnd type="triangle" w="med" len="med"/>
          </a:ln>
        </p:spPr>
      </p:cxnSp>
      <p:cxnSp>
        <p:nvCxnSpPr>
          <p:cNvPr id="2730" name="Google Shape;2730;p57"/>
          <p:cNvCxnSpPr>
            <a:stCxn id="2721" idx="3"/>
            <a:endCxn id="2719" idx="2"/>
          </p:cNvCxnSpPr>
          <p:nvPr/>
        </p:nvCxnSpPr>
        <p:spPr>
          <a:xfrm rot="5400000" flipH="1">
            <a:off x="2625388" y="3328374"/>
            <a:ext cx="175200" cy="4200"/>
          </a:xfrm>
          <a:prstGeom prst="curvedConnector3">
            <a:avLst>
              <a:gd name="adj1" fmla="val 53729"/>
            </a:avLst>
          </a:prstGeom>
          <a:noFill/>
          <a:ln w="9525" cap="flat" cmpd="sng">
            <a:solidFill>
              <a:schemeClr val="dk2"/>
            </a:solidFill>
            <a:prstDash val="dot"/>
            <a:round/>
            <a:headEnd type="none" w="med" len="med"/>
            <a:tailEnd type="triangle" w="med" len="med"/>
          </a:ln>
        </p:spPr>
      </p:cxnSp>
      <p:cxnSp>
        <p:nvCxnSpPr>
          <p:cNvPr id="2731" name="Google Shape;2731;p57"/>
          <p:cNvCxnSpPr>
            <a:stCxn id="2719" idx="1"/>
            <a:endCxn id="2708" idx="2"/>
          </p:cNvCxnSpPr>
          <p:nvPr/>
        </p:nvCxnSpPr>
        <p:spPr>
          <a:xfrm rot="10800000">
            <a:off x="2505050" y="2832975"/>
            <a:ext cx="63300" cy="303600"/>
          </a:xfrm>
          <a:prstGeom prst="curvedConnector2">
            <a:avLst/>
          </a:prstGeom>
          <a:noFill/>
          <a:ln w="9525" cap="flat" cmpd="sng">
            <a:solidFill>
              <a:schemeClr val="dk2"/>
            </a:solidFill>
            <a:prstDash val="solid"/>
            <a:round/>
            <a:headEnd type="none" w="med" len="med"/>
            <a:tailEnd type="triangle" w="med" len="med"/>
          </a:ln>
        </p:spPr>
      </p:cxnSp>
      <p:cxnSp>
        <p:nvCxnSpPr>
          <p:cNvPr id="2732" name="Google Shape;2732;p57"/>
          <p:cNvCxnSpPr>
            <a:stCxn id="2719" idx="1"/>
            <a:endCxn id="2707" idx="2"/>
          </p:cNvCxnSpPr>
          <p:nvPr/>
        </p:nvCxnSpPr>
        <p:spPr>
          <a:xfrm rot="10800000">
            <a:off x="2155550" y="2832975"/>
            <a:ext cx="412800" cy="303600"/>
          </a:xfrm>
          <a:prstGeom prst="curvedConnector2">
            <a:avLst/>
          </a:prstGeom>
          <a:noFill/>
          <a:ln w="9525" cap="flat" cmpd="sng">
            <a:solidFill>
              <a:schemeClr val="dk2"/>
            </a:solidFill>
            <a:prstDash val="solid"/>
            <a:round/>
            <a:headEnd type="none" w="med" len="med"/>
            <a:tailEnd type="triangle" w="med" len="med"/>
          </a:ln>
        </p:spPr>
      </p:cxnSp>
      <p:cxnSp>
        <p:nvCxnSpPr>
          <p:cNvPr id="2733" name="Google Shape;2733;p57"/>
          <p:cNvCxnSpPr>
            <a:stCxn id="2719" idx="1"/>
            <a:endCxn id="2705" idx="2"/>
          </p:cNvCxnSpPr>
          <p:nvPr/>
        </p:nvCxnSpPr>
        <p:spPr>
          <a:xfrm rot="10800000">
            <a:off x="1444550" y="2832975"/>
            <a:ext cx="1123800" cy="303600"/>
          </a:xfrm>
          <a:prstGeom prst="curvedConnector2">
            <a:avLst/>
          </a:prstGeom>
          <a:noFill/>
          <a:ln w="9525" cap="flat" cmpd="sng">
            <a:solidFill>
              <a:schemeClr val="dk2"/>
            </a:solidFill>
            <a:prstDash val="solid"/>
            <a:round/>
            <a:headEnd type="none" w="med" len="med"/>
            <a:tailEnd type="triangle" w="med" len="med"/>
          </a:ln>
        </p:spPr>
      </p:cxnSp>
      <p:cxnSp>
        <p:nvCxnSpPr>
          <p:cNvPr id="2734" name="Google Shape;2734;p57"/>
          <p:cNvCxnSpPr>
            <a:stCxn id="2719" idx="1"/>
            <a:endCxn id="2702" idx="2"/>
          </p:cNvCxnSpPr>
          <p:nvPr/>
        </p:nvCxnSpPr>
        <p:spPr>
          <a:xfrm rot="10800000">
            <a:off x="1056650" y="2832975"/>
            <a:ext cx="1511700" cy="303600"/>
          </a:xfrm>
          <a:prstGeom prst="curvedConnector2">
            <a:avLst/>
          </a:prstGeom>
          <a:noFill/>
          <a:ln w="9525" cap="flat" cmpd="sng">
            <a:solidFill>
              <a:schemeClr val="dk2"/>
            </a:solidFill>
            <a:prstDash val="solid"/>
            <a:round/>
            <a:headEnd type="none" w="med" len="med"/>
            <a:tailEnd type="triangle" w="med" len="med"/>
          </a:ln>
        </p:spPr>
      </p:cxnSp>
      <p:cxnSp>
        <p:nvCxnSpPr>
          <p:cNvPr id="2735" name="Google Shape;2735;p57"/>
          <p:cNvCxnSpPr>
            <a:stCxn id="2702" idx="0"/>
            <a:endCxn id="2704" idx="2"/>
          </p:cNvCxnSpPr>
          <p:nvPr/>
        </p:nvCxnSpPr>
        <p:spPr>
          <a:xfrm rot="-5400000">
            <a:off x="1052175" y="2378700"/>
            <a:ext cx="172500" cy="163500"/>
          </a:xfrm>
          <a:prstGeom prst="curvedConnector3">
            <a:avLst>
              <a:gd name="adj1" fmla="val 50027"/>
            </a:avLst>
          </a:prstGeom>
          <a:noFill/>
          <a:ln w="9525" cap="flat" cmpd="sng">
            <a:solidFill>
              <a:schemeClr val="dk2"/>
            </a:solidFill>
            <a:prstDash val="solid"/>
            <a:round/>
            <a:headEnd type="none" w="med" len="med"/>
            <a:tailEnd type="triangle" w="med" len="med"/>
          </a:ln>
        </p:spPr>
      </p:cxnSp>
      <p:cxnSp>
        <p:nvCxnSpPr>
          <p:cNvPr id="2736" name="Google Shape;2736;p57"/>
          <p:cNvCxnSpPr>
            <a:stCxn id="2705" idx="0"/>
            <a:endCxn id="2704" idx="2"/>
          </p:cNvCxnSpPr>
          <p:nvPr/>
        </p:nvCxnSpPr>
        <p:spPr>
          <a:xfrm rot="5400000" flipH="1">
            <a:off x="1245987" y="2348250"/>
            <a:ext cx="172500" cy="224400"/>
          </a:xfrm>
          <a:prstGeom prst="curvedConnector3">
            <a:avLst>
              <a:gd name="adj1" fmla="val 50027"/>
            </a:avLst>
          </a:prstGeom>
          <a:noFill/>
          <a:ln w="9525" cap="flat" cmpd="sng">
            <a:solidFill>
              <a:schemeClr val="dk2"/>
            </a:solidFill>
            <a:prstDash val="solid"/>
            <a:round/>
            <a:headEnd type="none" w="med" len="med"/>
            <a:tailEnd type="triangle" w="med" len="med"/>
          </a:ln>
        </p:spPr>
      </p:cxnSp>
      <p:cxnSp>
        <p:nvCxnSpPr>
          <p:cNvPr id="2737" name="Google Shape;2737;p57"/>
          <p:cNvCxnSpPr>
            <a:stCxn id="2707" idx="0"/>
            <a:endCxn id="2714" idx="2"/>
          </p:cNvCxnSpPr>
          <p:nvPr/>
        </p:nvCxnSpPr>
        <p:spPr>
          <a:xfrm rot="5400000" flipH="1">
            <a:off x="1974426" y="2365500"/>
            <a:ext cx="172500" cy="189900"/>
          </a:xfrm>
          <a:prstGeom prst="curvedConnector3">
            <a:avLst>
              <a:gd name="adj1" fmla="val 50027"/>
            </a:avLst>
          </a:prstGeom>
          <a:noFill/>
          <a:ln w="9525" cap="flat" cmpd="sng">
            <a:solidFill>
              <a:schemeClr val="dk2"/>
            </a:solidFill>
            <a:prstDash val="solid"/>
            <a:round/>
            <a:headEnd type="none" w="med" len="med"/>
            <a:tailEnd type="triangle" w="med" len="med"/>
          </a:ln>
        </p:spPr>
      </p:cxnSp>
      <p:cxnSp>
        <p:nvCxnSpPr>
          <p:cNvPr id="2738" name="Google Shape;2738;p57"/>
          <p:cNvCxnSpPr>
            <a:stCxn id="2708" idx="0"/>
            <a:endCxn id="2715" idx="2"/>
          </p:cNvCxnSpPr>
          <p:nvPr/>
        </p:nvCxnSpPr>
        <p:spPr>
          <a:xfrm rot="-5400000">
            <a:off x="2511450" y="2367900"/>
            <a:ext cx="172500" cy="185100"/>
          </a:xfrm>
          <a:prstGeom prst="curvedConnector3">
            <a:avLst>
              <a:gd name="adj1" fmla="val 50027"/>
            </a:avLst>
          </a:prstGeom>
          <a:noFill/>
          <a:ln w="9525" cap="flat" cmpd="sng">
            <a:solidFill>
              <a:schemeClr val="dk2"/>
            </a:solidFill>
            <a:prstDash val="solid"/>
            <a:round/>
            <a:headEnd type="none" w="med" len="med"/>
            <a:tailEnd type="triangle" w="med" len="med"/>
          </a:ln>
        </p:spPr>
      </p:cxnSp>
      <p:cxnSp>
        <p:nvCxnSpPr>
          <p:cNvPr id="2739" name="Google Shape;2739;p57"/>
          <p:cNvCxnSpPr>
            <a:stCxn id="2706" idx="0"/>
            <a:endCxn id="2714" idx="2"/>
          </p:cNvCxnSpPr>
          <p:nvPr/>
        </p:nvCxnSpPr>
        <p:spPr>
          <a:xfrm rot="-5400000">
            <a:off x="1812674" y="2393700"/>
            <a:ext cx="172500" cy="133500"/>
          </a:xfrm>
          <a:prstGeom prst="curvedConnector3">
            <a:avLst>
              <a:gd name="adj1" fmla="val 50027"/>
            </a:avLst>
          </a:prstGeom>
          <a:noFill/>
          <a:ln w="9525" cap="flat" cmpd="sng">
            <a:solidFill>
              <a:schemeClr val="dk2"/>
            </a:solidFill>
            <a:prstDash val="dot"/>
            <a:round/>
            <a:headEnd type="none" w="med" len="med"/>
            <a:tailEnd type="triangle" w="med" len="med"/>
          </a:ln>
        </p:spPr>
      </p:cxnSp>
      <p:cxnSp>
        <p:nvCxnSpPr>
          <p:cNvPr id="2740" name="Google Shape;2740;p57"/>
          <p:cNvCxnSpPr>
            <a:stCxn id="2709" idx="0"/>
            <a:endCxn id="2715" idx="2"/>
          </p:cNvCxnSpPr>
          <p:nvPr/>
        </p:nvCxnSpPr>
        <p:spPr>
          <a:xfrm rot="5400000" flipH="1">
            <a:off x="2717675" y="2346750"/>
            <a:ext cx="172500" cy="227400"/>
          </a:xfrm>
          <a:prstGeom prst="curvedConnector3">
            <a:avLst>
              <a:gd name="adj1" fmla="val 50027"/>
            </a:avLst>
          </a:prstGeom>
          <a:noFill/>
          <a:ln w="9525" cap="flat" cmpd="sng">
            <a:solidFill>
              <a:schemeClr val="dk2"/>
            </a:solidFill>
            <a:prstDash val="dot"/>
            <a:round/>
            <a:headEnd type="none" w="med" len="med"/>
            <a:tailEnd type="triangle" w="med" len="med"/>
          </a:ln>
        </p:spPr>
      </p:cxnSp>
      <p:cxnSp>
        <p:nvCxnSpPr>
          <p:cNvPr id="2741" name="Google Shape;2741;p57"/>
          <p:cNvCxnSpPr>
            <a:stCxn id="2710" idx="0"/>
            <a:endCxn id="2716" idx="2"/>
          </p:cNvCxnSpPr>
          <p:nvPr/>
        </p:nvCxnSpPr>
        <p:spPr>
          <a:xfrm rot="-5400000">
            <a:off x="3317417" y="2379888"/>
            <a:ext cx="172500" cy="159300"/>
          </a:xfrm>
          <a:prstGeom prst="curvedConnector3">
            <a:avLst>
              <a:gd name="adj1" fmla="val 50004"/>
            </a:avLst>
          </a:prstGeom>
          <a:noFill/>
          <a:ln w="9525" cap="flat" cmpd="sng">
            <a:solidFill>
              <a:schemeClr val="dk2"/>
            </a:solidFill>
            <a:prstDash val="dot"/>
            <a:round/>
            <a:headEnd type="none" w="med" len="med"/>
            <a:tailEnd type="triangle" w="med" len="med"/>
          </a:ln>
        </p:spPr>
      </p:cxnSp>
      <p:cxnSp>
        <p:nvCxnSpPr>
          <p:cNvPr id="2742" name="Google Shape;2742;p57"/>
          <p:cNvCxnSpPr>
            <a:stCxn id="2711" idx="0"/>
            <a:endCxn id="2716" idx="2"/>
          </p:cNvCxnSpPr>
          <p:nvPr/>
        </p:nvCxnSpPr>
        <p:spPr>
          <a:xfrm rot="5400000" flipH="1">
            <a:off x="3475540" y="2381088"/>
            <a:ext cx="172500" cy="156900"/>
          </a:xfrm>
          <a:prstGeom prst="curvedConnector3">
            <a:avLst>
              <a:gd name="adj1" fmla="val 50004"/>
            </a:avLst>
          </a:prstGeom>
          <a:noFill/>
          <a:ln w="9525" cap="flat" cmpd="sng">
            <a:solidFill>
              <a:schemeClr val="dk2"/>
            </a:solidFill>
            <a:prstDash val="dot"/>
            <a:round/>
            <a:headEnd type="none" w="med" len="med"/>
            <a:tailEnd type="triangle" w="med" len="med"/>
          </a:ln>
        </p:spPr>
      </p:cxnSp>
      <p:cxnSp>
        <p:nvCxnSpPr>
          <p:cNvPr id="2743" name="Google Shape;2743;p57"/>
          <p:cNvCxnSpPr>
            <a:stCxn id="2712" idx="0"/>
            <a:endCxn id="2717" idx="2"/>
          </p:cNvCxnSpPr>
          <p:nvPr/>
        </p:nvCxnSpPr>
        <p:spPr>
          <a:xfrm rot="-5400000">
            <a:off x="3993510" y="2375250"/>
            <a:ext cx="171600" cy="169500"/>
          </a:xfrm>
          <a:prstGeom prst="curvedConnector3">
            <a:avLst>
              <a:gd name="adj1" fmla="val 50004"/>
            </a:avLst>
          </a:prstGeom>
          <a:noFill/>
          <a:ln w="9525" cap="flat" cmpd="sng">
            <a:solidFill>
              <a:schemeClr val="dk2"/>
            </a:solidFill>
            <a:prstDash val="dot"/>
            <a:round/>
            <a:headEnd type="none" w="med" len="med"/>
            <a:tailEnd type="triangle" w="med" len="med"/>
          </a:ln>
        </p:spPr>
      </p:cxnSp>
      <p:cxnSp>
        <p:nvCxnSpPr>
          <p:cNvPr id="2744" name="Google Shape;2744;p57"/>
          <p:cNvCxnSpPr>
            <a:stCxn id="2713" idx="0"/>
            <a:endCxn id="2717" idx="2"/>
          </p:cNvCxnSpPr>
          <p:nvPr/>
        </p:nvCxnSpPr>
        <p:spPr>
          <a:xfrm rot="5400000" flipH="1">
            <a:off x="4153337" y="2384700"/>
            <a:ext cx="171600" cy="150600"/>
          </a:xfrm>
          <a:prstGeom prst="curvedConnector3">
            <a:avLst>
              <a:gd name="adj1" fmla="val 50004"/>
            </a:avLst>
          </a:prstGeom>
          <a:noFill/>
          <a:ln w="9525" cap="flat" cmpd="sng">
            <a:solidFill>
              <a:schemeClr val="dk2"/>
            </a:solidFill>
            <a:prstDash val="dot"/>
            <a:round/>
            <a:headEnd type="none" w="med" len="med"/>
            <a:tailEnd type="triangle" w="med" len="med"/>
          </a:ln>
        </p:spPr>
      </p:cxnSp>
      <p:cxnSp>
        <p:nvCxnSpPr>
          <p:cNvPr id="2745" name="Google Shape;2745;p57"/>
          <p:cNvCxnSpPr>
            <a:stCxn id="2704" idx="0"/>
            <a:endCxn id="2718" idx="2"/>
          </p:cNvCxnSpPr>
          <p:nvPr/>
        </p:nvCxnSpPr>
        <p:spPr>
          <a:xfrm rot="10800000" flipH="1">
            <a:off x="1220162" y="2048986"/>
            <a:ext cx="1472100" cy="104100"/>
          </a:xfrm>
          <a:prstGeom prst="straightConnector1">
            <a:avLst/>
          </a:prstGeom>
          <a:noFill/>
          <a:ln w="9525" cap="flat" cmpd="sng">
            <a:solidFill>
              <a:schemeClr val="dk2"/>
            </a:solidFill>
            <a:prstDash val="solid"/>
            <a:round/>
            <a:headEnd type="none" w="med" len="med"/>
            <a:tailEnd type="none" w="med" len="med"/>
          </a:ln>
        </p:spPr>
      </p:cxnSp>
      <p:cxnSp>
        <p:nvCxnSpPr>
          <p:cNvPr id="2746" name="Google Shape;2746;p57"/>
          <p:cNvCxnSpPr>
            <a:stCxn id="2714" idx="0"/>
            <a:endCxn id="2718" idx="2"/>
          </p:cNvCxnSpPr>
          <p:nvPr/>
        </p:nvCxnSpPr>
        <p:spPr>
          <a:xfrm rot="10800000" flipH="1">
            <a:off x="1965675" y="2048986"/>
            <a:ext cx="726600" cy="104100"/>
          </a:xfrm>
          <a:prstGeom prst="straightConnector1">
            <a:avLst/>
          </a:prstGeom>
          <a:noFill/>
          <a:ln w="9525" cap="flat" cmpd="sng">
            <a:solidFill>
              <a:schemeClr val="dk2"/>
            </a:solidFill>
            <a:prstDash val="solid"/>
            <a:round/>
            <a:headEnd type="none" w="med" len="med"/>
            <a:tailEnd type="none" w="med" len="med"/>
          </a:ln>
        </p:spPr>
      </p:cxnSp>
      <p:cxnSp>
        <p:nvCxnSpPr>
          <p:cNvPr id="2747" name="Google Shape;2747;p57"/>
          <p:cNvCxnSpPr>
            <a:stCxn id="2715" idx="0"/>
            <a:endCxn id="2718" idx="2"/>
          </p:cNvCxnSpPr>
          <p:nvPr/>
        </p:nvCxnSpPr>
        <p:spPr>
          <a:xfrm rot="10800000" flipH="1">
            <a:off x="2690292" y="2048986"/>
            <a:ext cx="1800" cy="104100"/>
          </a:xfrm>
          <a:prstGeom prst="straightConnector1">
            <a:avLst/>
          </a:prstGeom>
          <a:noFill/>
          <a:ln w="9525" cap="flat" cmpd="sng">
            <a:solidFill>
              <a:schemeClr val="dk2"/>
            </a:solidFill>
            <a:prstDash val="solid"/>
            <a:round/>
            <a:headEnd type="none" w="med" len="med"/>
            <a:tailEnd type="none" w="med" len="med"/>
          </a:ln>
        </p:spPr>
      </p:cxnSp>
      <p:cxnSp>
        <p:nvCxnSpPr>
          <p:cNvPr id="2748" name="Google Shape;2748;p57"/>
          <p:cNvCxnSpPr>
            <a:stCxn id="2716" idx="0"/>
            <a:endCxn id="2718" idx="2"/>
          </p:cNvCxnSpPr>
          <p:nvPr/>
        </p:nvCxnSpPr>
        <p:spPr>
          <a:xfrm rot="10800000">
            <a:off x="2692211" y="2048973"/>
            <a:ext cx="791100" cy="103200"/>
          </a:xfrm>
          <a:prstGeom prst="straightConnector1">
            <a:avLst/>
          </a:prstGeom>
          <a:noFill/>
          <a:ln w="9525" cap="flat" cmpd="sng">
            <a:solidFill>
              <a:schemeClr val="dk2"/>
            </a:solidFill>
            <a:prstDash val="solid"/>
            <a:round/>
            <a:headEnd type="none" w="med" len="med"/>
            <a:tailEnd type="none" w="med" len="med"/>
          </a:ln>
        </p:spPr>
      </p:cxnSp>
      <p:cxnSp>
        <p:nvCxnSpPr>
          <p:cNvPr id="2749" name="Google Shape;2749;p57"/>
          <p:cNvCxnSpPr>
            <a:stCxn id="2717" idx="0"/>
            <a:endCxn id="2718" idx="2"/>
          </p:cNvCxnSpPr>
          <p:nvPr/>
        </p:nvCxnSpPr>
        <p:spPr>
          <a:xfrm rot="10800000">
            <a:off x="2692125" y="2048986"/>
            <a:ext cx="1471800" cy="104100"/>
          </a:xfrm>
          <a:prstGeom prst="straightConnector1">
            <a:avLst/>
          </a:prstGeom>
          <a:noFill/>
          <a:ln w="9525" cap="flat" cmpd="sng">
            <a:solidFill>
              <a:schemeClr val="dk2"/>
            </a:solidFill>
            <a:prstDash val="solid"/>
            <a:round/>
            <a:headEnd type="none" w="med" len="med"/>
            <a:tailEnd type="none" w="med" len="med"/>
          </a:ln>
        </p:spPr>
      </p:cxnSp>
      <p:cxnSp>
        <p:nvCxnSpPr>
          <p:cNvPr id="2750" name="Google Shape;2750;p57"/>
          <p:cNvCxnSpPr>
            <a:stCxn id="2718" idx="0"/>
            <a:endCxn id="2751" idx="2"/>
          </p:cNvCxnSpPr>
          <p:nvPr/>
        </p:nvCxnSpPr>
        <p:spPr>
          <a:xfrm rot="10800000" flipH="1">
            <a:off x="2692193" y="1627585"/>
            <a:ext cx="4800" cy="135300"/>
          </a:xfrm>
          <a:prstGeom prst="straightConnector1">
            <a:avLst/>
          </a:prstGeom>
          <a:noFill/>
          <a:ln w="9525" cap="flat" cmpd="sng">
            <a:solidFill>
              <a:schemeClr val="dk2"/>
            </a:solidFill>
            <a:prstDash val="solid"/>
            <a:round/>
            <a:headEnd type="none" w="med" len="med"/>
            <a:tailEnd type="triangle" w="med" len="med"/>
          </a:ln>
        </p:spPr>
      </p:cxnSp>
      <p:sp>
        <p:nvSpPr>
          <p:cNvPr id="2751" name="Google Shape;2751;p57"/>
          <p:cNvSpPr/>
          <p:nvPr/>
        </p:nvSpPr>
        <p:spPr>
          <a:xfrm>
            <a:off x="2554396" y="1415097"/>
            <a:ext cx="285300" cy="212400"/>
          </a:xfrm>
          <a:prstGeom prst="rect">
            <a:avLst/>
          </a:prstGeom>
          <a:solidFill>
            <a:srgbClr val="FFFFFF"/>
          </a:solidFill>
          <a:ln w="9525" cap="flat" cmpd="sng">
            <a:solidFill>
              <a:schemeClr val="dk2"/>
            </a:solidFill>
            <a:prstDash val="solid"/>
            <a:round/>
            <a:headEnd type="none" w="sm" len="sm"/>
            <a:tailEnd type="none" w="sm" len="sm"/>
          </a:ln>
        </p:spPr>
        <p:txBody>
          <a:bodyPr spcFirstLastPara="1" wrap="square" lIns="0" tIns="0" rIns="0" bIns="36000" anchor="ctr" anchorCtr="0">
            <a:noAutofit/>
          </a:bodyPr>
          <a:lstStyle/>
          <a:p>
            <a:pPr marL="0" lvl="0" indent="0" algn="ctr" rtl="0">
              <a:spcBef>
                <a:spcPts val="0"/>
              </a:spcBef>
              <a:spcAft>
                <a:spcPts val="0"/>
              </a:spcAft>
              <a:buNone/>
            </a:pPr>
            <a:r>
              <a:rPr lang="en" sz="1000"/>
              <a:t>h</a:t>
            </a:r>
            <a:r>
              <a:rPr lang="en" sz="1000" baseline="-25000"/>
              <a:t>i+1</a:t>
            </a:r>
            <a:endParaRPr sz="1000" baseline="-25000"/>
          </a:p>
        </p:txBody>
      </p:sp>
      <p:sp>
        <p:nvSpPr>
          <p:cNvPr id="2752" name="Google Shape;2752;p57"/>
          <p:cNvSpPr/>
          <p:nvPr/>
        </p:nvSpPr>
        <p:spPr>
          <a:xfrm>
            <a:off x="6563929" y="3030375"/>
            <a:ext cx="260100" cy="212400"/>
          </a:xfrm>
          <a:prstGeom prst="rect">
            <a:avLst/>
          </a:prstGeom>
          <a:solidFill>
            <a:srgbClr val="FFFFFF"/>
          </a:solidFill>
          <a:ln w="9525" cap="flat" cmpd="sng">
            <a:solidFill>
              <a:schemeClr val="dk2"/>
            </a:solidFill>
            <a:prstDash val="solid"/>
            <a:round/>
            <a:headEnd type="none" w="sm" len="sm"/>
            <a:tailEnd type="none" w="sm" len="sm"/>
          </a:ln>
        </p:spPr>
        <p:txBody>
          <a:bodyPr spcFirstLastPara="1" wrap="square" lIns="0" tIns="0" rIns="0" bIns="36000" anchor="ctr" anchorCtr="0">
            <a:noAutofit/>
          </a:bodyPr>
          <a:lstStyle/>
          <a:p>
            <a:pPr marL="0" lvl="0" indent="0" algn="ctr" rtl="0">
              <a:spcBef>
                <a:spcPts val="0"/>
              </a:spcBef>
              <a:spcAft>
                <a:spcPts val="0"/>
              </a:spcAft>
              <a:buNone/>
            </a:pPr>
            <a:r>
              <a:rPr lang="en" sz="900"/>
              <a:t>h</a:t>
            </a:r>
            <a:r>
              <a:rPr lang="en" sz="900" baseline="-25000"/>
              <a:t>i</a:t>
            </a:r>
            <a:endParaRPr sz="900" baseline="-25000"/>
          </a:p>
        </p:txBody>
      </p:sp>
      <p:sp>
        <p:nvSpPr>
          <p:cNvPr id="2753" name="Google Shape;2753;p57"/>
          <p:cNvSpPr/>
          <p:nvPr/>
        </p:nvSpPr>
        <p:spPr>
          <a:xfrm>
            <a:off x="6555474" y="3806400"/>
            <a:ext cx="260100" cy="212400"/>
          </a:xfrm>
          <a:prstGeom prst="rect">
            <a:avLst/>
          </a:prstGeom>
          <a:solidFill>
            <a:srgbClr val="FFFFFF"/>
          </a:solidFill>
          <a:ln w="9525" cap="flat" cmpd="sng">
            <a:solidFill>
              <a:schemeClr val="dk2"/>
            </a:solidFill>
            <a:prstDash val="solid"/>
            <a:round/>
            <a:headEnd type="none" w="sm" len="sm"/>
            <a:tailEnd type="none" w="sm" len="sm"/>
          </a:ln>
        </p:spPr>
        <p:txBody>
          <a:bodyPr spcFirstLastPara="1" wrap="square" lIns="0" tIns="0" rIns="0" bIns="36000" anchor="ctr" anchorCtr="0">
            <a:noAutofit/>
          </a:bodyPr>
          <a:lstStyle/>
          <a:p>
            <a:pPr marL="0" lvl="0" indent="0" algn="ctr" rtl="0">
              <a:spcBef>
                <a:spcPts val="0"/>
              </a:spcBef>
              <a:spcAft>
                <a:spcPts val="0"/>
              </a:spcAft>
              <a:buNone/>
            </a:pPr>
            <a:r>
              <a:rPr lang="en" sz="900"/>
              <a:t>h</a:t>
            </a:r>
            <a:r>
              <a:rPr lang="en" sz="900" baseline="-25000"/>
              <a:t>i-1</a:t>
            </a:r>
            <a:endParaRPr sz="900" baseline="-25000"/>
          </a:p>
        </p:txBody>
      </p:sp>
      <p:sp>
        <p:nvSpPr>
          <p:cNvPr id="2754" name="Google Shape;2754;p57"/>
          <p:cNvSpPr/>
          <p:nvPr/>
        </p:nvSpPr>
        <p:spPr>
          <a:xfrm>
            <a:off x="6540512" y="3404323"/>
            <a:ext cx="303912" cy="240516"/>
          </a:xfrm>
          <a:prstGeom prst="cloud">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800"/>
          </a:p>
        </p:txBody>
      </p:sp>
      <p:sp>
        <p:nvSpPr>
          <p:cNvPr id="2755" name="Google Shape;2755;p57"/>
          <p:cNvSpPr txBox="1"/>
          <p:nvPr/>
        </p:nvSpPr>
        <p:spPr>
          <a:xfrm>
            <a:off x="6523473" y="3268471"/>
            <a:ext cx="511200" cy="180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t>...</a:t>
            </a:r>
            <a:endParaRPr sz="800"/>
          </a:p>
        </p:txBody>
      </p:sp>
      <p:cxnSp>
        <p:nvCxnSpPr>
          <p:cNvPr id="2756" name="Google Shape;2756;p57"/>
          <p:cNvCxnSpPr>
            <a:stCxn id="2753" idx="0"/>
            <a:endCxn id="2754" idx="1"/>
          </p:cNvCxnSpPr>
          <p:nvPr/>
        </p:nvCxnSpPr>
        <p:spPr>
          <a:xfrm rot="-5400000">
            <a:off x="6608124" y="3722100"/>
            <a:ext cx="161700" cy="6900"/>
          </a:xfrm>
          <a:prstGeom prst="curvedConnector3">
            <a:avLst>
              <a:gd name="adj1" fmla="val 49685"/>
            </a:avLst>
          </a:prstGeom>
          <a:noFill/>
          <a:ln w="9525" cap="flat" cmpd="sng">
            <a:solidFill>
              <a:schemeClr val="dk2"/>
            </a:solidFill>
            <a:prstDash val="dot"/>
            <a:round/>
            <a:headEnd type="none" w="med" len="med"/>
            <a:tailEnd type="triangle" w="med" len="med"/>
          </a:ln>
        </p:spPr>
      </p:cxnSp>
      <p:cxnSp>
        <p:nvCxnSpPr>
          <p:cNvPr id="2757" name="Google Shape;2757;p57"/>
          <p:cNvCxnSpPr>
            <a:stCxn id="2754" idx="3"/>
            <a:endCxn id="2752" idx="2"/>
          </p:cNvCxnSpPr>
          <p:nvPr/>
        </p:nvCxnSpPr>
        <p:spPr>
          <a:xfrm rot="-5400000">
            <a:off x="6605618" y="3329724"/>
            <a:ext cx="175200" cy="1500"/>
          </a:xfrm>
          <a:prstGeom prst="curvedConnector3">
            <a:avLst>
              <a:gd name="adj1" fmla="val 53729"/>
            </a:avLst>
          </a:prstGeom>
          <a:noFill/>
          <a:ln w="9525" cap="flat" cmpd="sng">
            <a:solidFill>
              <a:schemeClr val="dk2"/>
            </a:solidFill>
            <a:prstDash val="dot"/>
            <a:round/>
            <a:headEnd type="none" w="med" len="med"/>
            <a:tailEnd type="triangle" w="med" len="med"/>
          </a:ln>
        </p:spPr>
      </p:cxnSp>
      <p:sp>
        <p:nvSpPr>
          <p:cNvPr id="2758" name="Google Shape;2758;p57"/>
          <p:cNvSpPr/>
          <p:nvPr/>
        </p:nvSpPr>
        <p:spPr>
          <a:xfrm>
            <a:off x="6100471" y="2564274"/>
            <a:ext cx="260100" cy="286200"/>
          </a:xfrm>
          <a:prstGeom prst="rect">
            <a:avLst/>
          </a:prstGeom>
          <a:solidFill>
            <a:srgbClr val="F4CCCC"/>
          </a:solidFill>
          <a:ln w="9525" cap="flat" cmpd="sng">
            <a:solidFill>
              <a:schemeClr val="dk2"/>
            </a:solidFill>
            <a:prstDash val="solid"/>
            <a:round/>
            <a:headEnd type="none" w="sm" len="sm"/>
            <a:tailEnd type="none" w="sm" len="sm"/>
          </a:ln>
        </p:spPr>
        <p:txBody>
          <a:bodyPr spcFirstLastPara="1" wrap="square" lIns="0" tIns="0" rIns="0" bIns="0" anchor="ctr" anchorCtr="0">
            <a:noAutofit/>
          </a:bodyPr>
          <a:lstStyle/>
          <a:p>
            <a:pPr marL="0" lvl="0" indent="0" algn="ctr" rtl="0">
              <a:spcBef>
                <a:spcPts val="0"/>
              </a:spcBef>
              <a:spcAft>
                <a:spcPts val="0"/>
              </a:spcAft>
              <a:buNone/>
            </a:pPr>
            <a:r>
              <a:rPr lang="en" sz="900"/>
              <a:t>7x7 conv</a:t>
            </a:r>
            <a:endParaRPr sz="900"/>
          </a:p>
        </p:txBody>
      </p:sp>
      <p:sp>
        <p:nvSpPr>
          <p:cNvPr id="2759" name="Google Shape;2759;p57"/>
          <p:cNvSpPr/>
          <p:nvPr/>
        </p:nvSpPr>
        <p:spPr>
          <a:xfrm>
            <a:off x="6412847" y="2564274"/>
            <a:ext cx="260100" cy="286200"/>
          </a:xfrm>
          <a:prstGeom prst="rect">
            <a:avLst/>
          </a:prstGeom>
          <a:solidFill>
            <a:srgbClr val="F4CCCC"/>
          </a:solidFill>
          <a:ln w="9525" cap="flat" cmpd="sng">
            <a:solidFill>
              <a:schemeClr val="dk2"/>
            </a:solidFill>
            <a:prstDash val="solid"/>
            <a:round/>
            <a:headEnd type="none" w="sm" len="sm"/>
            <a:tailEnd type="none" w="sm" len="sm"/>
          </a:ln>
        </p:spPr>
        <p:txBody>
          <a:bodyPr spcFirstLastPara="1" wrap="square" lIns="0" tIns="0" rIns="0" bIns="0" anchor="ctr" anchorCtr="0">
            <a:noAutofit/>
          </a:bodyPr>
          <a:lstStyle/>
          <a:p>
            <a:pPr marL="0" lvl="0" indent="0" algn="ctr" rtl="0">
              <a:spcBef>
                <a:spcPts val="0"/>
              </a:spcBef>
              <a:spcAft>
                <a:spcPts val="0"/>
              </a:spcAft>
              <a:buNone/>
            </a:pPr>
            <a:r>
              <a:rPr lang="en" sz="900"/>
              <a:t>5x5 conv</a:t>
            </a:r>
            <a:endParaRPr sz="900"/>
          </a:p>
        </p:txBody>
      </p:sp>
      <p:sp>
        <p:nvSpPr>
          <p:cNvPr id="2760" name="Google Shape;2760;p57"/>
          <p:cNvSpPr/>
          <p:nvPr/>
        </p:nvSpPr>
        <p:spPr>
          <a:xfrm>
            <a:off x="7055733" y="2563243"/>
            <a:ext cx="260100" cy="286200"/>
          </a:xfrm>
          <a:prstGeom prst="rect">
            <a:avLst/>
          </a:prstGeom>
          <a:solidFill>
            <a:srgbClr val="F4CCCC"/>
          </a:solidFill>
          <a:ln w="9525" cap="flat" cmpd="sng">
            <a:solidFill>
              <a:schemeClr val="dk2"/>
            </a:solidFill>
            <a:prstDash val="solid"/>
            <a:round/>
            <a:headEnd type="none" w="sm" len="sm"/>
            <a:tailEnd type="none" w="sm" len="sm"/>
          </a:ln>
        </p:spPr>
        <p:txBody>
          <a:bodyPr spcFirstLastPara="1" wrap="square" lIns="0" tIns="0" rIns="0" bIns="0" anchor="ctr" anchorCtr="0">
            <a:noAutofit/>
          </a:bodyPr>
          <a:lstStyle/>
          <a:p>
            <a:pPr marL="0" lvl="0" indent="0" algn="ctr" rtl="0">
              <a:spcBef>
                <a:spcPts val="0"/>
              </a:spcBef>
              <a:spcAft>
                <a:spcPts val="0"/>
              </a:spcAft>
              <a:buNone/>
            </a:pPr>
            <a:r>
              <a:rPr lang="en" sz="900"/>
              <a:t>7x7 conv</a:t>
            </a:r>
            <a:endParaRPr sz="900"/>
          </a:p>
        </p:txBody>
      </p:sp>
      <p:sp>
        <p:nvSpPr>
          <p:cNvPr id="2761" name="Google Shape;2761;p57"/>
          <p:cNvSpPr/>
          <p:nvPr/>
        </p:nvSpPr>
        <p:spPr>
          <a:xfrm>
            <a:off x="6735859" y="2563243"/>
            <a:ext cx="260100" cy="286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0" tIns="0" rIns="0" bIns="0" anchor="ctr" anchorCtr="0">
            <a:noAutofit/>
          </a:bodyPr>
          <a:lstStyle/>
          <a:p>
            <a:pPr marL="0" lvl="0" indent="0" algn="ctr" rtl="0">
              <a:spcBef>
                <a:spcPts val="0"/>
              </a:spcBef>
              <a:spcAft>
                <a:spcPts val="0"/>
              </a:spcAft>
              <a:buNone/>
            </a:pPr>
            <a:r>
              <a:rPr lang="en" sz="900"/>
              <a:t>3x3 max</a:t>
            </a:r>
            <a:endParaRPr sz="900"/>
          </a:p>
        </p:txBody>
      </p:sp>
      <p:sp>
        <p:nvSpPr>
          <p:cNvPr id="2762" name="Google Shape;2762;p57"/>
          <p:cNvSpPr/>
          <p:nvPr/>
        </p:nvSpPr>
        <p:spPr>
          <a:xfrm>
            <a:off x="7708079" y="2571845"/>
            <a:ext cx="260100" cy="286200"/>
          </a:xfrm>
          <a:prstGeom prst="rect">
            <a:avLst/>
          </a:prstGeom>
          <a:solidFill>
            <a:srgbClr val="F4CCCC"/>
          </a:solidFill>
          <a:ln w="9525" cap="flat" cmpd="sng">
            <a:solidFill>
              <a:schemeClr val="dk2"/>
            </a:solidFill>
            <a:prstDash val="solid"/>
            <a:round/>
            <a:headEnd type="none" w="sm" len="sm"/>
            <a:tailEnd type="none" w="sm" len="sm"/>
          </a:ln>
        </p:spPr>
        <p:txBody>
          <a:bodyPr spcFirstLastPara="1" wrap="square" lIns="0" tIns="0" rIns="0" bIns="0" anchor="ctr" anchorCtr="0">
            <a:noAutofit/>
          </a:bodyPr>
          <a:lstStyle/>
          <a:p>
            <a:pPr marL="0" lvl="0" indent="0" algn="ctr" rtl="0">
              <a:spcBef>
                <a:spcPts val="0"/>
              </a:spcBef>
              <a:spcAft>
                <a:spcPts val="0"/>
              </a:spcAft>
              <a:buNone/>
            </a:pPr>
            <a:r>
              <a:rPr lang="en" sz="900"/>
              <a:t>5x5 conv</a:t>
            </a:r>
            <a:endParaRPr sz="900"/>
          </a:p>
        </p:txBody>
      </p:sp>
      <p:sp>
        <p:nvSpPr>
          <p:cNvPr id="2763" name="Google Shape;2763;p57"/>
          <p:cNvSpPr/>
          <p:nvPr/>
        </p:nvSpPr>
        <p:spPr>
          <a:xfrm>
            <a:off x="7381909" y="2564275"/>
            <a:ext cx="260100" cy="286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0" tIns="0" rIns="0" bIns="0" anchor="ctr" anchorCtr="0">
            <a:noAutofit/>
          </a:bodyPr>
          <a:lstStyle/>
          <a:p>
            <a:pPr marL="0" lvl="0" indent="0" algn="ctr" rtl="0">
              <a:spcBef>
                <a:spcPts val="0"/>
              </a:spcBef>
              <a:spcAft>
                <a:spcPts val="0"/>
              </a:spcAft>
              <a:buNone/>
            </a:pPr>
            <a:r>
              <a:rPr lang="en" sz="900"/>
              <a:t>3x3 avg</a:t>
            </a:r>
            <a:endParaRPr sz="900"/>
          </a:p>
        </p:txBody>
      </p:sp>
      <p:sp>
        <p:nvSpPr>
          <p:cNvPr id="2764" name="Google Shape;2764;p57"/>
          <p:cNvSpPr/>
          <p:nvPr/>
        </p:nvSpPr>
        <p:spPr>
          <a:xfrm>
            <a:off x="6245562" y="2191288"/>
            <a:ext cx="260100" cy="221100"/>
          </a:xfrm>
          <a:prstGeom prst="rect">
            <a:avLst/>
          </a:prstGeom>
          <a:solidFill>
            <a:srgbClr val="D9EAD3"/>
          </a:solidFill>
          <a:ln w="9525" cap="flat" cmpd="sng">
            <a:solidFill>
              <a:schemeClr val="dk2"/>
            </a:solidFill>
            <a:prstDash val="solid"/>
            <a:round/>
            <a:headEnd type="none" w="sm" len="sm"/>
            <a:tailEnd type="none" w="sm" len="sm"/>
          </a:ln>
        </p:spPr>
        <p:txBody>
          <a:bodyPr spcFirstLastPara="1" wrap="square" lIns="0" tIns="0" rIns="0" bIns="0" anchor="ctr" anchorCtr="0">
            <a:noAutofit/>
          </a:bodyPr>
          <a:lstStyle/>
          <a:p>
            <a:pPr marL="0" lvl="0" indent="0" algn="ctr" rtl="0">
              <a:spcBef>
                <a:spcPts val="0"/>
              </a:spcBef>
              <a:spcAft>
                <a:spcPts val="0"/>
              </a:spcAft>
              <a:buNone/>
            </a:pPr>
            <a:r>
              <a:rPr lang="en" sz="900"/>
              <a:t>add</a:t>
            </a:r>
            <a:endParaRPr sz="900"/>
          </a:p>
        </p:txBody>
      </p:sp>
      <p:sp>
        <p:nvSpPr>
          <p:cNvPr id="2765" name="Google Shape;2765;p57"/>
          <p:cNvSpPr/>
          <p:nvPr/>
        </p:nvSpPr>
        <p:spPr>
          <a:xfrm>
            <a:off x="6903419" y="2196710"/>
            <a:ext cx="260100" cy="221100"/>
          </a:xfrm>
          <a:prstGeom prst="rect">
            <a:avLst/>
          </a:prstGeom>
          <a:solidFill>
            <a:srgbClr val="D9EAD3"/>
          </a:solidFill>
          <a:ln w="9525" cap="flat" cmpd="sng">
            <a:solidFill>
              <a:schemeClr val="dk2"/>
            </a:solidFill>
            <a:prstDash val="solid"/>
            <a:round/>
            <a:headEnd type="none" w="sm" len="sm"/>
            <a:tailEnd type="none" w="sm" len="sm"/>
          </a:ln>
        </p:spPr>
        <p:txBody>
          <a:bodyPr spcFirstLastPara="1" wrap="square" lIns="0" tIns="0" rIns="0" bIns="0" anchor="ctr" anchorCtr="0">
            <a:noAutofit/>
          </a:bodyPr>
          <a:lstStyle/>
          <a:p>
            <a:pPr marL="0" lvl="0" indent="0" algn="ctr" rtl="0">
              <a:spcBef>
                <a:spcPts val="0"/>
              </a:spcBef>
              <a:spcAft>
                <a:spcPts val="0"/>
              </a:spcAft>
              <a:buNone/>
            </a:pPr>
            <a:r>
              <a:rPr lang="en" sz="900"/>
              <a:t>add</a:t>
            </a:r>
            <a:endParaRPr sz="900"/>
          </a:p>
        </p:txBody>
      </p:sp>
      <p:sp>
        <p:nvSpPr>
          <p:cNvPr id="2766" name="Google Shape;2766;p57"/>
          <p:cNvSpPr/>
          <p:nvPr/>
        </p:nvSpPr>
        <p:spPr>
          <a:xfrm>
            <a:off x="7561304" y="2182947"/>
            <a:ext cx="260100" cy="221100"/>
          </a:xfrm>
          <a:prstGeom prst="rect">
            <a:avLst/>
          </a:prstGeom>
          <a:solidFill>
            <a:srgbClr val="D9EAD3"/>
          </a:solidFill>
          <a:ln w="9525" cap="flat" cmpd="sng">
            <a:solidFill>
              <a:schemeClr val="dk2"/>
            </a:solidFill>
            <a:prstDash val="solid"/>
            <a:round/>
            <a:headEnd type="none" w="sm" len="sm"/>
            <a:tailEnd type="none" w="sm" len="sm"/>
          </a:ln>
        </p:spPr>
        <p:txBody>
          <a:bodyPr spcFirstLastPara="1" wrap="square" lIns="0" tIns="0" rIns="0" bIns="0" anchor="ctr" anchorCtr="0">
            <a:noAutofit/>
          </a:bodyPr>
          <a:lstStyle/>
          <a:p>
            <a:pPr marL="0" lvl="0" indent="0" algn="ctr" rtl="0">
              <a:spcBef>
                <a:spcPts val="0"/>
              </a:spcBef>
              <a:spcAft>
                <a:spcPts val="0"/>
              </a:spcAft>
              <a:buNone/>
            </a:pPr>
            <a:r>
              <a:rPr lang="en" sz="900"/>
              <a:t>add</a:t>
            </a:r>
            <a:endParaRPr sz="900"/>
          </a:p>
        </p:txBody>
      </p:sp>
      <p:sp>
        <p:nvSpPr>
          <p:cNvPr id="2767" name="Google Shape;2767;p57"/>
          <p:cNvSpPr/>
          <p:nvPr/>
        </p:nvSpPr>
        <p:spPr>
          <a:xfrm>
            <a:off x="6717535" y="1735025"/>
            <a:ext cx="412800" cy="286200"/>
          </a:xfrm>
          <a:prstGeom prst="rect">
            <a:avLst/>
          </a:prstGeom>
          <a:solidFill>
            <a:srgbClr val="FFD966"/>
          </a:solidFill>
          <a:ln w="9525" cap="flat" cmpd="sng">
            <a:solidFill>
              <a:schemeClr val="dk2"/>
            </a:solidFill>
            <a:prstDash val="solid"/>
            <a:round/>
            <a:headEnd type="none" w="sm" len="sm"/>
            <a:tailEnd type="none" w="sm" len="sm"/>
          </a:ln>
        </p:spPr>
        <p:txBody>
          <a:bodyPr spcFirstLastPara="1" wrap="square" lIns="0" tIns="0" rIns="0" bIns="0" anchor="ctr" anchorCtr="0">
            <a:noAutofit/>
          </a:bodyPr>
          <a:lstStyle/>
          <a:p>
            <a:pPr marL="0" lvl="0" indent="0" algn="ctr" rtl="0">
              <a:spcBef>
                <a:spcPts val="0"/>
              </a:spcBef>
              <a:spcAft>
                <a:spcPts val="0"/>
              </a:spcAft>
              <a:buNone/>
            </a:pPr>
            <a:r>
              <a:rPr lang="en" sz="900"/>
              <a:t>identity</a:t>
            </a:r>
            <a:endParaRPr sz="900"/>
          </a:p>
        </p:txBody>
      </p:sp>
      <p:sp>
        <p:nvSpPr>
          <p:cNvPr id="2768" name="Google Shape;2768;p57"/>
          <p:cNvSpPr/>
          <p:nvPr/>
        </p:nvSpPr>
        <p:spPr>
          <a:xfrm>
            <a:off x="6396535" y="1735025"/>
            <a:ext cx="260100" cy="286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0" tIns="0" rIns="0" bIns="0" anchor="ctr" anchorCtr="0">
            <a:noAutofit/>
          </a:bodyPr>
          <a:lstStyle/>
          <a:p>
            <a:pPr marL="0" lvl="0" indent="0" algn="ctr" rtl="0">
              <a:spcBef>
                <a:spcPts val="0"/>
              </a:spcBef>
              <a:spcAft>
                <a:spcPts val="0"/>
              </a:spcAft>
              <a:buNone/>
            </a:pPr>
            <a:r>
              <a:rPr lang="en" sz="900"/>
              <a:t>3x3 avg</a:t>
            </a:r>
            <a:endParaRPr sz="900"/>
          </a:p>
        </p:txBody>
      </p:sp>
      <p:sp>
        <p:nvSpPr>
          <p:cNvPr id="2769" name="Google Shape;2769;p57"/>
          <p:cNvSpPr/>
          <p:nvPr/>
        </p:nvSpPr>
        <p:spPr>
          <a:xfrm>
            <a:off x="5644703" y="1728149"/>
            <a:ext cx="260100" cy="286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0" tIns="0" rIns="0" bIns="0" anchor="ctr" anchorCtr="0">
            <a:noAutofit/>
          </a:bodyPr>
          <a:lstStyle/>
          <a:p>
            <a:pPr marL="0" lvl="0" indent="0" algn="ctr" rtl="0">
              <a:spcBef>
                <a:spcPts val="0"/>
              </a:spcBef>
              <a:spcAft>
                <a:spcPts val="0"/>
              </a:spcAft>
              <a:buNone/>
            </a:pPr>
            <a:r>
              <a:rPr lang="en" sz="900"/>
              <a:t>3x3 max</a:t>
            </a:r>
            <a:endParaRPr sz="900"/>
          </a:p>
        </p:txBody>
      </p:sp>
      <p:sp>
        <p:nvSpPr>
          <p:cNvPr id="2770" name="Google Shape;2770;p57"/>
          <p:cNvSpPr/>
          <p:nvPr/>
        </p:nvSpPr>
        <p:spPr>
          <a:xfrm>
            <a:off x="6075629" y="1735025"/>
            <a:ext cx="260100" cy="286200"/>
          </a:xfrm>
          <a:prstGeom prst="rect">
            <a:avLst/>
          </a:prstGeom>
          <a:solidFill>
            <a:srgbClr val="F4CCCC"/>
          </a:solidFill>
          <a:ln w="9525" cap="flat" cmpd="sng">
            <a:solidFill>
              <a:schemeClr val="dk2"/>
            </a:solidFill>
            <a:prstDash val="solid"/>
            <a:round/>
            <a:headEnd type="none" w="sm" len="sm"/>
            <a:tailEnd type="none" w="sm" len="sm"/>
          </a:ln>
        </p:spPr>
        <p:txBody>
          <a:bodyPr spcFirstLastPara="1" wrap="square" lIns="0" tIns="0" rIns="0" bIns="0" anchor="ctr" anchorCtr="0">
            <a:noAutofit/>
          </a:bodyPr>
          <a:lstStyle/>
          <a:p>
            <a:pPr marL="0" lvl="0" indent="0" algn="ctr" rtl="0">
              <a:spcBef>
                <a:spcPts val="0"/>
              </a:spcBef>
              <a:spcAft>
                <a:spcPts val="0"/>
              </a:spcAft>
              <a:buNone/>
            </a:pPr>
            <a:r>
              <a:rPr lang="en" sz="900"/>
              <a:t>3x3 conv</a:t>
            </a:r>
            <a:endParaRPr sz="900"/>
          </a:p>
        </p:txBody>
      </p:sp>
      <p:sp>
        <p:nvSpPr>
          <p:cNvPr id="2771" name="Google Shape;2771;p57"/>
          <p:cNvSpPr/>
          <p:nvPr/>
        </p:nvSpPr>
        <p:spPr>
          <a:xfrm>
            <a:off x="5841233" y="1372725"/>
            <a:ext cx="260100" cy="221100"/>
          </a:xfrm>
          <a:prstGeom prst="rect">
            <a:avLst/>
          </a:prstGeom>
          <a:solidFill>
            <a:srgbClr val="D9EAD3"/>
          </a:solidFill>
          <a:ln w="9525" cap="flat" cmpd="sng">
            <a:solidFill>
              <a:schemeClr val="dk2"/>
            </a:solidFill>
            <a:prstDash val="solid"/>
            <a:round/>
            <a:headEnd type="none" w="sm" len="sm"/>
            <a:tailEnd type="none" w="sm" len="sm"/>
          </a:ln>
        </p:spPr>
        <p:txBody>
          <a:bodyPr spcFirstLastPara="1" wrap="square" lIns="0" tIns="0" rIns="0" bIns="0" anchor="ctr" anchorCtr="0">
            <a:noAutofit/>
          </a:bodyPr>
          <a:lstStyle/>
          <a:p>
            <a:pPr marL="0" lvl="0" indent="0" algn="ctr" rtl="0">
              <a:spcBef>
                <a:spcPts val="0"/>
              </a:spcBef>
              <a:spcAft>
                <a:spcPts val="0"/>
              </a:spcAft>
              <a:buNone/>
            </a:pPr>
            <a:r>
              <a:rPr lang="en" sz="900"/>
              <a:t>add</a:t>
            </a:r>
            <a:endParaRPr sz="900"/>
          </a:p>
        </p:txBody>
      </p:sp>
      <p:sp>
        <p:nvSpPr>
          <p:cNvPr id="2772" name="Google Shape;2772;p57"/>
          <p:cNvSpPr/>
          <p:nvPr/>
        </p:nvSpPr>
        <p:spPr>
          <a:xfrm>
            <a:off x="6579237" y="1372725"/>
            <a:ext cx="260100" cy="221100"/>
          </a:xfrm>
          <a:prstGeom prst="rect">
            <a:avLst/>
          </a:prstGeom>
          <a:solidFill>
            <a:srgbClr val="D9EAD3"/>
          </a:solidFill>
          <a:ln w="9525" cap="flat" cmpd="sng">
            <a:solidFill>
              <a:schemeClr val="dk2"/>
            </a:solidFill>
            <a:prstDash val="solid"/>
            <a:round/>
            <a:headEnd type="none" w="sm" len="sm"/>
            <a:tailEnd type="none" w="sm" len="sm"/>
          </a:ln>
        </p:spPr>
        <p:txBody>
          <a:bodyPr spcFirstLastPara="1" wrap="square" lIns="0" tIns="0" rIns="0" bIns="0" anchor="ctr" anchorCtr="0">
            <a:noAutofit/>
          </a:bodyPr>
          <a:lstStyle/>
          <a:p>
            <a:pPr marL="0" lvl="0" indent="0" algn="ctr" rtl="0">
              <a:spcBef>
                <a:spcPts val="0"/>
              </a:spcBef>
              <a:spcAft>
                <a:spcPts val="0"/>
              </a:spcAft>
              <a:buNone/>
            </a:pPr>
            <a:r>
              <a:rPr lang="en" sz="900"/>
              <a:t>add</a:t>
            </a:r>
            <a:endParaRPr sz="900"/>
          </a:p>
        </p:txBody>
      </p:sp>
      <p:sp>
        <p:nvSpPr>
          <p:cNvPr id="2773" name="Google Shape;2773;p57"/>
          <p:cNvSpPr/>
          <p:nvPr/>
        </p:nvSpPr>
        <p:spPr>
          <a:xfrm>
            <a:off x="6953229" y="912684"/>
            <a:ext cx="766200" cy="2862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0" tIns="0" rIns="0" bIns="0" anchor="ctr" anchorCtr="0">
            <a:noAutofit/>
          </a:bodyPr>
          <a:lstStyle/>
          <a:p>
            <a:pPr marL="0" lvl="0" indent="0" algn="ctr" rtl="0">
              <a:spcBef>
                <a:spcPts val="0"/>
              </a:spcBef>
              <a:spcAft>
                <a:spcPts val="0"/>
              </a:spcAft>
              <a:buNone/>
            </a:pPr>
            <a:r>
              <a:rPr lang="en" sz="900"/>
              <a:t>Filter concatenation</a:t>
            </a:r>
            <a:endParaRPr sz="900"/>
          </a:p>
        </p:txBody>
      </p:sp>
      <p:cxnSp>
        <p:nvCxnSpPr>
          <p:cNvPr id="2774" name="Google Shape;2774;p57"/>
          <p:cNvCxnSpPr>
            <a:stCxn id="2773" idx="0"/>
            <a:endCxn id="2775" idx="2"/>
          </p:cNvCxnSpPr>
          <p:nvPr/>
        </p:nvCxnSpPr>
        <p:spPr>
          <a:xfrm rot="10800000">
            <a:off x="7336329" y="770484"/>
            <a:ext cx="0" cy="142200"/>
          </a:xfrm>
          <a:prstGeom prst="straightConnector1">
            <a:avLst/>
          </a:prstGeom>
          <a:noFill/>
          <a:ln w="9525" cap="flat" cmpd="sng">
            <a:solidFill>
              <a:schemeClr val="dk2"/>
            </a:solidFill>
            <a:prstDash val="solid"/>
            <a:round/>
            <a:headEnd type="none" w="med" len="med"/>
            <a:tailEnd type="triangle" w="med" len="med"/>
          </a:ln>
        </p:spPr>
      </p:cxnSp>
      <p:sp>
        <p:nvSpPr>
          <p:cNvPr id="2775" name="Google Shape;2775;p57"/>
          <p:cNvSpPr/>
          <p:nvPr/>
        </p:nvSpPr>
        <p:spPr>
          <a:xfrm>
            <a:off x="7206417" y="558020"/>
            <a:ext cx="260100" cy="212400"/>
          </a:xfrm>
          <a:prstGeom prst="rect">
            <a:avLst/>
          </a:prstGeom>
          <a:solidFill>
            <a:srgbClr val="FFFFFF"/>
          </a:solidFill>
          <a:ln w="9525" cap="flat" cmpd="sng">
            <a:solidFill>
              <a:schemeClr val="dk2"/>
            </a:solidFill>
            <a:prstDash val="solid"/>
            <a:round/>
            <a:headEnd type="none" w="sm" len="sm"/>
            <a:tailEnd type="none" w="sm" len="sm"/>
          </a:ln>
        </p:spPr>
        <p:txBody>
          <a:bodyPr spcFirstLastPara="1" wrap="square" lIns="0" tIns="0" rIns="0" bIns="36000" anchor="ctr" anchorCtr="0">
            <a:noAutofit/>
          </a:bodyPr>
          <a:lstStyle/>
          <a:p>
            <a:pPr marL="0" lvl="0" indent="0" algn="ctr" rtl="0">
              <a:spcBef>
                <a:spcPts val="0"/>
              </a:spcBef>
              <a:spcAft>
                <a:spcPts val="0"/>
              </a:spcAft>
              <a:buNone/>
            </a:pPr>
            <a:r>
              <a:rPr lang="en" sz="900"/>
              <a:t>h</a:t>
            </a:r>
            <a:r>
              <a:rPr lang="en" sz="900" baseline="-25000"/>
              <a:t>i+1</a:t>
            </a:r>
            <a:endParaRPr sz="900" baseline="-25000"/>
          </a:p>
        </p:txBody>
      </p:sp>
      <p:cxnSp>
        <p:nvCxnSpPr>
          <p:cNvPr id="2776" name="Google Shape;2776;p57"/>
          <p:cNvCxnSpPr>
            <a:stCxn id="2753" idx="3"/>
            <a:endCxn id="2762" idx="2"/>
          </p:cNvCxnSpPr>
          <p:nvPr/>
        </p:nvCxnSpPr>
        <p:spPr>
          <a:xfrm rot="10800000" flipH="1">
            <a:off x="6815574" y="2858100"/>
            <a:ext cx="1022700" cy="1054500"/>
          </a:xfrm>
          <a:prstGeom prst="curvedConnector2">
            <a:avLst/>
          </a:prstGeom>
          <a:noFill/>
          <a:ln w="9525" cap="flat" cmpd="sng">
            <a:solidFill>
              <a:schemeClr val="dk2"/>
            </a:solidFill>
            <a:prstDash val="dot"/>
            <a:round/>
            <a:headEnd type="none" w="med" len="med"/>
            <a:tailEnd type="triangle" w="med" len="med"/>
          </a:ln>
        </p:spPr>
      </p:cxnSp>
      <p:cxnSp>
        <p:nvCxnSpPr>
          <p:cNvPr id="2777" name="Google Shape;2777;p57"/>
          <p:cNvCxnSpPr>
            <a:stCxn id="2753" idx="3"/>
            <a:endCxn id="2760" idx="2"/>
          </p:cNvCxnSpPr>
          <p:nvPr/>
        </p:nvCxnSpPr>
        <p:spPr>
          <a:xfrm rot="10800000" flipH="1">
            <a:off x="6815574" y="2849400"/>
            <a:ext cx="370200" cy="1063200"/>
          </a:xfrm>
          <a:prstGeom prst="curvedConnector2">
            <a:avLst/>
          </a:prstGeom>
          <a:noFill/>
          <a:ln w="9525" cap="flat" cmpd="sng">
            <a:solidFill>
              <a:schemeClr val="dk2"/>
            </a:solidFill>
            <a:prstDash val="dot"/>
            <a:round/>
            <a:headEnd type="none" w="med" len="med"/>
            <a:tailEnd type="triangle" w="med" len="med"/>
          </a:ln>
        </p:spPr>
      </p:cxnSp>
      <p:cxnSp>
        <p:nvCxnSpPr>
          <p:cNvPr id="2778" name="Google Shape;2778;p57"/>
          <p:cNvCxnSpPr>
            <a:stCxn id="2762" idx="0"/>
            <a:endCxn id="2766" idx="2"/>
          </p:cNvCxnSpPr>
          <p:nvPr/>
        </p:nvCxnSpPr>
        <p:spPr>
          <a:xfrm rot="5400000" flipH="1">
            <a:off x="7680929" y="2414645"/>
            <a:ext cx="167700" cy="146700"/>
          </a:xfrm>
          <a:prstGeom prst="curvedConnector3">
            <a:avLst>
              <a:gd name="adj1" fmla="val 50029"/>
            </a:avLst>
          </a:prstGeom>
          <a:noFill/>
          <a:ln w="9525" cap="flat" cmpd="sng">
            <a:solidFill>
              <a:schemeClr val="dk2"/>
            </a:solidFill>
            <a:prstDash val="dot"/>
            <a:round/>
            <a:headEnd type="none" w="med" len="med"/>
            <a:tailEnd type="triangle" w="med" len="med"/>
          </a:ln>
        </p:spPr>
      </p:cxnSp>
      <p:cxnSp>
        <p:nvCxnSpPr>
          <p:cNvPr id="2779" name="Google Shape;2779;p57"/>
          <p:cNvCxnSpPr>
            <a:stCxn id="2760" idx="0"/>
            <a:endCxn id="2765" idx="2"/>
          </p:cNvCxnSpPr>
          <p:nvPr/>
        </p:nvCxnSpPr>
        <p:spPr>
          <a:xfrm rot="5400000" flipH="1">
            <a:off x="7036833" y="2414293"/>
            <a:ext cx="145500" cy="152400"/>
          </a:xfrm>
          <a:prstGeom prst="curvedConnector3">
            <a:avLst>
              <a:gd name="adj1" fmla="val 49977"/>
            </a:avLst>
          </a:prstGeom>
          <a:noFill/>
          <a:ln w="9525" cap="flat" cmpd="sng">
            <a:solidFill>
              <a:schemeClr val="dk2"/>
            </a:solidFill>
            <a:prstDash val="dot"/>
            <a:round/>
            <a:headEnd type="none" w="med" len="med"/>
            <a:tailEnd type="triangle" w="med" len="med"/>
          </a:ln>
        </p:spPr>
      </p:cxnSp>
      <p:cxnSp>
        <p:nvCxnSpPr>
          <p:cNvPr id="2780" name="Google Shape;2780;p57"/>
          <p:cNvCxnSpPr>
            <a:stCxn id="2753" idx="1"/>
            <a:endCxn id="2758" idx="2"/>
          </p:cNvCxnSpPr>
          <p:nvPr/>
        </p:nvCxnSpPr>
        <p:spPr>
          <a:xfrm rot="10800000">
            <a:off x="6230574" y="2850600"/>
            <a:ext cx="324900" cy="1062000"/>
          </a:xfrm>
          <a:prstGeom prst="curvedConnector2">
            <a:avLst/>
          </a:prstGeom>
          <a:noFill/>
          <a:ln w="9525" cap="flat" cmpd="sng">
            <a:solidFill>
              <a:schemeClr val="dk2"/>
            </a:solidFill>
            <a:prstDash val="dot"/>
            <a:round/>
            <a:headEnd type="none" w="med" len="med"/>
            <a:tailEnd type="triangle" w="med" len="med"/>
          </a:ln>
        </p:spPr>
      </p:cxnSp>
      <p:cxnSp>
        <p:nvCxnSpPr>
          <p:cNvPr id="2781" name="Google Shape;2781;p57"/>
          <p:cNvCxnSpPr>
            <a:stCxn id="2758" idx="0"/>
            <a:endCxn id="2764" idx="2"/>
          </p:cNvCxnSpPr>
          <p:nvPr/>
        </p:nvCxnSpPr>
        <p:spPr>
          <a:xfrm rot="-5400000">
            <a:off x="6227221" y="2415774"/>
            <a:ext cx="151800" cy="145200"/>
          </a:xfrm>
          <a:prstGeom prst="curvedConnector3">
            <a:avLst>
              <a:gd name="adj1" fmla="val 50028"/>
            </a:avLst>
          </a:prstGeom>
          <a:noFill/>
          <a:ln w="9525" cap="flat" cmpd="sng">
            <a:solidFill>
              <a:schemeClr val="dk2"/>
            </a:solidFill>
            <a:prstDash val="dot"/>
            <a:round/>
            <a:headEnd type="none" w="med" len="med"/>
            <a:tailEnd type="triangle" w="med" len="med"/>
          </a:ln>
        </p:spPr>
      </p:cxnSp>
      <p:cxnSp>
        <p:nvCxnSpPr>
          <p:cNvPr id="2782" name="Google Shape;2782;p57"/>
          <p:cNvCxnSpPr>
            <a:stCxn id="2752" idx="0"/>
            <a:endCxn id="2761" idx="2"/>
          </p:cNvCxnSpPr>
          <p:nvPr/>
        </p:nvCxnSpPr>
        <p:spPr>
          <a:xfrm rot="-5400000">
            <a:off x="6689479" y="2853975"/>
            <a:ext cx="180900" cy="171900"/>
          </a:xfrm>
          <a:prstGeom prst="curvedConnector3">
            <a:avLst>
              <a:gd name="adj1" fmla="val 50009"/>
            </a:avLst>
          </a:prstGeom>
          <a:noFill/>
          <a:ln w="9525" cap="flat" cmpd="sng">
            <a:solidFill>
              <a:schemeClr val="dk2"/>
            </a:solidFill>
            <a:prstDash val="solid"/>
            <a:round/>
            <a:headEnd type="none" w="med" len="med"/>
            <a:tailEnd type="triangle" w="med" len="med"/>
          </a:ln>
        </p:spPr>
      </p:cxnSp>
      <p:cxnSp>
        <p:nvCxnSpPr>
          <p:cNvPr id="2783" name="Google Shape;2783;p57"/>
          <p:cNvCxnSpPr>
            <a:stCxn id="2752" idx="0"/>
            <a:endCxn id="2759" idx="2"/>
          </p:cNvCxnSpPr>
          <p:nvPr/>
        </p:nvCxnSpPr>
        <p:spPr>
          <a:xfrm rot="5400000" flipH="1">
            <a:off x="6528379" y="2864775"/>
            <a:ext cx="180000" cy="151200"/>
          </a:xfrm>
          <a:prstGeom prst="curvedConnector3">
            <a:avLst>
              <a:gd name="adj1" fmla="val 49972"/>
            </a:avLst>
          </a:prstGeom>
          <a:noFill/>
          <a:ln w="9525" cap="flat" cmpd="sng">
            <a:solidFill>
              <a:schemeClr val="dk2"/>
            </a:solidFill>
            <a:prstDash val="solid"/>
            <a:round/>
            <a:headEnd type="none" w="med" len="med"/>
            <a:tailEnd type="triangle" w="med" len="med"/>
          </a:ln>
        </p:spPr>
      </p:cxnSp>
      <p:cxnSp>
        <p:nvCxnSpPr>
          <p:cNvPr id="2784" name="Google Shape;2784;p57"/>
          <p:cNvCxnSpPr>
            <a:stCxn id="2752" idx="3"/>
            <a:endCxn id="2763" idx="2"/>
          </p:cNvCxnSpPr>
          <p:nvPr/>
        </p:nvCxnSpPr>
        <p:spPr>
          <a:xfrm rot="10800000" flipH="1">
            <a:off x="6824029" y="2850375"/>
            <a:ext cx="687900" cy="286200"/>
          </a:xfrm>
          <a:prstGeom prst="curvedConnector2">
            <a:avLst/>
          </a:prstGeom>
          <a:noFill/>
          <a:ln w="9525" cap="flat" cmpd="sng">
            <a:solidFill>
              <a:schemeClr val="dk2"/>
            </a:solidFill>
            <a:prstDash val="solid"/>
            <a:round/>
            <a:headEnd type="none" w="med" len="med"/>
            <a:tailEnd type="triangle" w="med" len="med"/>
          </a:ln>
        </p:spPr>
      </p:cxnSp>
      <p:cxnSp>
        <p:nvCxnSpPr>
          <p:cNvPr id="2785" name="Google Shape;2785;p57"/>
          <p:cNvCxnSpPr>
            <a:stCxn id="2759" idx="0"/>
            <a:endCxn id="2764" idx="2"/>
          </p:cNvCxnSpPr>
          <p:nvPr/>
        </p:nvCxnSpPr>
        <p:spPr>
          <a:xfrm rot="5400000" flipH="1">
            <a:off x="6383297" y="2404674"/>
            <a:ext cx="151800" cy="167400"/>
          </a:xfrm>
          <a:prstGeom prst="curvedConnector3">
            <a:avLst>
              <a:gd name="adj1" fmla="val 50028"/>
            </a:avLst>
          </a:prstGeom>
          <a:noFill/>
          <a:ln w="9525" cap="flat" cmpd="sng">
            <a:solidFill>
              <a:schemeClr val="dk2"/>
            </a:solidFill>
            <a:prstDash val="solid"/>
            <a:round/>
            <a:headEnd type="none" w="med" len="med"/>
            <a:tailEnd type="triangle" w="med" len="med"/>
          </a:ln>
        </p:spPr>
      </p:cxnSp>
      <p:cxnSp>
        <p:nvCxnSpPr>
          <p:cNvPr id="2786" name="Google Shape;2786;p57"/>
          <p:cNvCxnSpPr>
            <a:stCxn id="2761" idx="0"/>
            <a:endCxn id="2765" idx="2"/>
          </p:cNvCxnSpPr>
          <p:nvPr/>
        </p:nvCxnSpPr>
        <p:spPr>
          <a:xfrm rot="-5400000">
            <a:off x="6877009" y="2406643"/>
            <a:ext cx="145500" cy="167700"/>
          </a:xfrm>
          <a:prstGeom prst="curvedConnector3">
            <a:avLst>
              <a:gd name="adj1" fmla="val 49977"/>
            </a:avLst>
          </a:prstGeom>
          <a:noFill/>
          <a:ln w="9525" cap="flat" cmpd="sng">
            <a:solidFill>
              <a:schemeClr val="dk2"/>
            </a:solidFill>
            <a:prstDash val="solid"/>
            <a:round/>
            <a:headEnd type="none" w="med" len="med"/>
            <a:tailEnd type="triangle" w="med" len="med"/>
          </a:ln>
        </p:spPr>
      </p:cxnSp>
      <p:cxnSp>
        <p:nvCxnSpPr>
          <p:cNvPr id="2787" name="Google Shape;2787;p57"/>
          <p:cNvCxnSpPr>
            <a:stCxn id="2763" idx="0"/>
            <a:endCxn id="2766" idx="2"/>
          </p:cNvCxnSpPr>
          <p:nvPr/>
        </p:nvCxnSpPr>
        <p:spPr>
          <a:xfrm rot="-5400000">
            <a:off x="7521559" y="2394475"/>
            <a:ext cx="160200" cy="179400"/>
          </a:xfrm>
          <a:prstGeom prst="curvedConnector3">
            <a:avLst>
              <a:gd name="adj1" fmla="val 50009"/>
            </a:avLst>
          </a:prstGeom>
          <a:noFill/>
          <a:ln w="9525" cap="flat" cmpd="sng">
            <a:solidFill>
              <a:schemeClr val="dk2"/>
            </a:solidFill>
            <a:prstDash val="solid"/>
            <a:round/>
            <a:headEnd type="none" w="med" len="med"/>
            <a:tailEnd type="triangle" w="med" len="med"/>
          </a:ln>
        </p:spPr>
      </p:cxnSp>
      <p:cxnSp>
        <p:nvCxnSpPr>
          <p:cNvPr id="2788" name="Google Shape;2788;p57"/>
          <p:cNvCxnSpPr>
            <a:stCxn id="2765" idx="0"/>
            <a:endCxn id="2767" idx="2"/>
          </p:cNvCxnSpPr>
          <p:nvPr/>
        </p:nvCxnSpPr>
        <p:spPr>
          <a:xfrm rot="5400000" flipH="1">
            <a:off x="6890969" y="2054210"/>
            <a:ext cx="175500" cy="109500"/>
          </a:xfrm>
          <a:prstGeom prst="curvedConnector3">
            <a:avLst>
              <a:gd name="adj1" fmla="val 49996"/>
            </a:avLst>
          </a:prstGeom>
          <a:noFill/>
          <a:ln w="9525" cap="flat" cmpd="sng">
            <a:solidFill>
              <a:schemeClr val="dk2"/>
            </a:solidFill>
            <a:prstDash val="solid"/>
            <a:round/>
            <a:headEnd type="none" w="med" len="med"/>
            <a:tailEnd type="triangle" w="med" len="med"/>
          </a:ln>
        </p:spPr>
      </p:cxnSp>
      <p:cxnSp>
        <p:nvCxnSpPr>
          <p:cNvPr id="2789" name="Google Shape;2789;p57"/>
          <p:cNvCxnSpPr>
            <a:stCxn id="2767" idx="0"/>
            <a:endCxn id="2772" idx="2"/>
          </p:cNvCxnSpPr>
          <p:nvPr/>
        </p:nvCxnSpPr>
        <p:spPr>
          <a:xfrm rot="5400000" flipH="1">
            <a:off x="6746035" y="1557125"/>
            <a:ext cx="141300" cy="214500"/>
          </a:xfrm>
          <a:prstGeom prst="curvedConnector3">
            <a:avLst>
              <a:gd name="adj1" fmla="val 49965"/>
            </a:avLst>
          </a:prstGeom>
          <a:noFill/>
          <a:ln w="9525" cap="flat" cmpd="sng">
            <a:solidFill>
              <a:schemeClr val="dk2"/>
            </a:solidFill>
            <a:prstDash val="solid"/>
            <a:round/>
            <a:headEnd type="none" w="med" len="med"/>
            <a:tailEnd type="triangle" w="med" len="med"/>
          </a:ln>
        </p:spPr>
      </p:cxnSp>
      <p:cxnSp>
        <p:nvCxnSpPr>
          <p:cNvPr id="2790" name="Google Shape;2790;p57"/>
          <p:cNvCxnSpPr>
            <a:stCxn id="2768" idx="0"/>
            <a:endCxn id="2772" idx="2"/>
          </p:cNvCxnSpPr>
          <p:nvPr/>
        </p:nvCxnSpPr>
        <p:spPr>
          <a:xfrm rot="-5400000">
            <a:off x="6547285" y="1573025"/>
            <a:ext cx="141300" cy="182700"/>
          </a:xfrm>
          <a:prstGeom prst="curvedConnector3">
            <a:avLst>
              <a:gd name="adj1" fmla="val 49965"/>
            </a:avLst>
          </a:prstGeom>
          <a:noFill/>
          <a:ln w="9525" cap="flat" cmpd="sng">
            <a:solidFill>
              <a:schemeClr val="dk2"/>
            </a:solidFill>
            <a:prstDash val="solid"/>
            <a:round/>
            <a:headEnd type="none" w="med" len="med"/>
            <a:tailEnd type="triangle" w="med" len="med"/>
          </a:ln>
        </p:spPr>
      </p:cxnSp>
      <p:cxnSp>
        <p:nvCxnSpPr>
          <p:cNvPr id="2791" name="Google Shape;2791;p57"/>
          <p:cNvCxnSpPr>
            <a:stCxn id="2770" idx="0"/>
            <a:endCxn id="2771" idx="2"/>
          </p:cNvCxnSpPr>
          <p:nvPr/>
        </p:nvCxnSpPr>
        <p:spPr>
          <a:xfrm rot="5400000" flipH="1">
            <a:off x="6017879" y="1547225"/>
            <a:ext cx="141300" cy="234300"/>
          </a:xfrm>
          <a:prstGeom prst="curvedConnector3">
            <a:avLst>
              <a:gd name="adj1" fmla="val 49965"/>
            </a:avLst>
          </a:prstGeom>
          <a:noFill/>
          <a:ln w="9525" cap="flat" cmpd="sng">
            <a:solidFill>
              <a:schemeClr val="dk2"/>
            </a:solidFill>
            <a:prstDash val="solid"/>
            <a:round/>
            <a:headEnd type="none" w="med" len="med"/>
            <a:tailEnd type="triangle" w="med" len="med"/>
          </a:ln>
        </p:spPr>
      </p:cxnSp>
      <p:cxnSp>
        <p:nvCxnSpPr>
          <p:cNvPr id="2792" name="Google Shape;2792;p57"/>
          <p:cNvCxnSpPr>
            <a:stCxn id="2769" idx="0"/>
            <a:endCxn id="2771" idx="2"/>
          </p:cNvCxnSpPr>
          <p:nvPr/>
        </p:nvCxnSpPr>
        <p:spPr>
          <a:xfrm rot="-5400000">
            <a:off x="5805803" y="1562699"/>
            <a:ext cx="134400" cy="196500"/>
          </a:xfrm>
          <a:prstGeom prst="curvedConnector3">
            <a:avLst>
              <a:gd name="adj1" fmla="val 49972"/>
            </a:avLst>
          </a:prstGeom>
          <a:noFill/>
          <a:ln w="9525" cap="flat" cmpd="sng">
            <a:solidFill>
              <a:schemeClr val="dk2"/>
            </a:solidFill>
            <a:prstDash val="solid"/>
            <a:round/>
            <a:headEnd type="none" w="med" len="med"/>
            <a:tailEnd type="triangle" w="med" len="med"/>
          </a:ln>
        </p:spPr>
      </p:cxnSp>
      <p:cxnSp>
        <p:nvCxnSpPr>
          <p:cNvPr id="2793" name="Google Shape;2793;p57"/>
          <p:cNvCxnSpPr>
            <a:stCxn id="2764" idx="0"/>
            <a:endCxn id="2768" idx="2"/>
          </p:cNvCxnSpPr>
          <p:nvPr/>
        </p:nvCxnSpPr>
        <p:spPr>
          <a:xfrm rot="-5400000">
            <a:off x="6366012" y="2030788"/>
            <a:ext cx="170100" cy="150900"/>
          </a:xfrm>
          <a:prstGeom prst="curvedConnector3">
            <a:avLst>
              <a:gd name="adj1" fmla="val 49989"/>
            </a:avLst>
          </a:prstGeom>
          <a:noFill/>
          <a:ln w="9525" cap="flat" cmpd="sng">
            <a:solidFill>
              <a:schemeClr val="dk2"/>
            </a:solidFill>
            <a:prstDash val="solid"/>
            <a:round/>
            <a:headEnd type="none" w="med" len="med"/>
            <a:tailEnd type="triangle" w="med" len="med"/>
          </a:ln>
        </p:spPr>
      </p:cxnSp>
      <p:cxnSp>
        <p:nvCxnSpPr>
          <p:cNvPr id="2794" name="Google Shape;2794;p57"/>
          <p:cNvCxnSpPr>
            <a:stCxn id="2764" idx="0"/>
            <a:endCxn id="2770" idx="2"/>
          </p:cNvCxnSpPr>
          <p:nvPr/>
        </p:nvCxnSpPr>
        <p:spPr>
          <a:xfrm rot="5400000" flipH="1">
            <a:off x="6205662" y="2021338"/>
            <a:ext cx="170100" cy="169800"/>
          </a:xfrm>
          <a:prstGeom prst="curvedConnector3">
            <a:avLst>
              <a:gd name="adj1" fmla="val 49989"/>
            </a:avLst>
          </a:prstGeom>
          <a:noFill/>
          <a:ln w="9525" cap="flat" cmpd="sng">
            <a:solidFill>
              <a:schemeClr val="dk2"/>
            </a:solidFill>
            <a:prstDash val="solid"/>
            <a:round/>
            <a:headEnd type="none" w="med" len="med"/>
            <a:tailEnd type="triangle" w="med" len="med"/>
          </a:ln>
        </p:spPr>
      </p:cxnSp>
      <p:cxnSp>
        <p:nvCxnSpPr>
          <p:cNvPr id="2795" name="Google Shape;2795;p57"/>
          <p:cNvCxnSpPr>
            <a:stCxn id="2771" idx="0"/>
            <a:endCxn id="2773" idx="2"/>
          </p:cNvCxnSpPr>
          <p:nvPr/>
        </p:nvCxnSpPr>
        <p:spPr>
          <a:xfrm rot="10800000" flipH="1">
            <a:off x="5971283" y="1199025"/>
            <a:ext cx="1365000" cy="173700"/>
          </a:xfrm>
          <a:prstGeom prst="straightConnector1">
            <a:avLst/>
          </a:prstGeom>
          <a:noFill/>
          <a:ln w="9525" cap="flat" cmpd="sng">
            <a:solidFill>
              <a:schemeClr val="dk2"/>
            </a:solidFill>
            <a:prstDash val="solid"/>
            <a:round/>
            <a:headEnd type="none" w="med" len="med"/>
            <a:tailEnd type="none" w="med" len="med"/>
          </a:ln>
        </p:spPr>
      </p:cxnSp>
      <p:cxnSp>
        <p:nvCxnSpPr>
          <p:cNvPr id="2796" name="Google Shape;2796;p57"/>
          <p:cNvCxnSpPr>
            <a:stCxn id="2772" idx="0"/>
            <a:endCxn id="2773" idx="2"/>
          </p:cNvCxnSpPr>
          <p:nvPr/>
        </p:nvCxnSpPr>
        <p:spPr>
          <a:xfrm rot="10800000" flipH="1">
            <a:off x="6709287" y="1199025"/>
            <a:ext cx="627000" cy="173700"/>
          </a:xfrm>
          <a:prstGeom prst="straightConnector1">
            <a:avLst/>
          </a:prstGeom>
          <a:noFill/>
          <a:ln w="9525" cap="flat" cmpd="sng">
            <a:solidFill>
              <a:schemeClr val="dk2"/>
            </a:solidFill>
            <a:prstDash val="solid"/>
            <a:round/>
            <a:headEnd type="none" w="med" len="med"/>
            <a:tailEnd type="none" w="med" len="med"/>
          </a:ln>
        </p:spPr>
      </p:cxnSp>
      <p:cxnSp>
        <p:nvCxnSpPr>
          <p:cNvPr id="2797" name="Google Shape;2797;p57"/>
          <p:cNvCxnSpPr>
            <a:stCxn id="2766" idx="0"/>
            <a:endCxn id="2773" idx="2"/>
          </p:cNvCxnSpPr>
          <p:nvPr/>
        </p:nvCxnSpPr>
        <p:spPr>
          <a:xfrm rot="10800000">
            <a:off x="7336454" y="1198947"/>
            <a:ext cx="354900" cy="984000"/>
          </a:xfrm>
          <a:prstGeom prst="straightConnector1">
            <a:avLst/>
          </a:prstGeom>
          <a:noFill/>
          <a:ln w="9525" cap="flat" cmpd="sng">
            <a:solidFill>
              <a:schemeClr val="dk2"/>
            </a:solidFill>
            <a:prstDash val="solid"/>
            <a:round/>
            <a:headEnd type="none" w="med" len="med"/>
            <a:tailEnd type="none" w="med" len="med"/>
          </a:ln>
        </p:spPr>
      </p:cxnSp>
      <p:sp>
        <p:nvSpPr>
          <p:cNvPr id="2798" name="Google Shape;2798;p57"/>
          <p:cNvSpPr txBox="1"/>
          <p:nvPr/>
        </p:nvSpPr>
        <p:spPr>
          <a:xfrm>
            <a:off x="6493053" y="3953964"/>
            <a:ext cx="766200" cy="416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latin typeface="Times New Roman"/>
                <a:ea typeface="Times New Roman"/>
                <a:cs typeface="Times New Roman"/>
                <a:sym typeface="Times New Roman"/>
              </a:rPr>
              <a:t>(</a:t>
            </a:r>
            <a:r>
              <a:rPr lang="en">
                <a:solidFill>
                  <a:schemeClr val="dk1"/>
                </a:solidFill>
                <a:latin typeface="Times New Roman"/>
                <a:ea typeface="Times New Roman"/>
                <a:cs typeface="Times New Roman"/>
                <a:sym typeface="Times New Roman"/>
              </a:rPr>
              <a:t>b</a:t>
            </a:r>
            <a:r>
              <a:rPr lang="en">
                <a:latin typeface="Times New Roman"/>
                <a:ea typeface="Times New Roman"/>
                <a:cs typeface="Times New Roman"/>
                <a:sym typeface="Times New Roman"/>
              </a:rPr>
              <a:t>)</a:t>
            </a:r>
            <a:endParaRPr>
              <a:latin typeface="Times New Roman"/>
              <a:ea typeface="Times New Roman"/>
              <a:cs typeface="Times New Roman"/>
              <a:sym typeface="Times New Roman"/>
            </a:endParaRPr>
          </a:p>
        </p:txBody>
      </p:sp>
      <p:cxnSp>
        <p:nvCxnSpPr>
          <p:cNvPr id="2799" name="Google Shape;2799;p57"/>
          <p:cNvCxnSpPr>
            <a:stCxn id="2752" idx="1"/>
            <a:endCxn id="2769" idx="2"/>
          </p:cNvCxnSpPr>
          <p:nvPr/>
        </p:nvCxnSpPr>
        <p:spPr>
          <a:xfrm rot="10800000">
            <a:off x="5774629" y="2014275"/>
            <a:ext cx="789300" cy="1122300"/>
          </a:xfrm>
          <a:prstGeom prst="curvedConnector2">
            <a:avLst/>
          </a:prstGeom>
          <a:noFill/>
          <a:ln w="9525" cap="flat" cmpd="sng">
            <a:solidFill>
              <a:schemeClr val="dk2"/>
            </a:solidFill>
            <a:prstDash val="solid"/>
            <a:round/>
            <a:headEnd type="none" w="med" len="med"/>
            <a:tailEnd type="none" w="med" len="med"/>
          </a:ln>
        </p:spPr>
      </p:cxn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2803"/>
        <p:cNvGrpSpPr/>
        <p:nvPr/>
      </p:nvGrpSpPr>
      <p:grpSpPr>
        <a:xfrm>
          <a:off x="0" y="0"/>
          <a:ext cx="0" cy="0"/>
          <a:chOff x="0" y="0"/>
          <a:chExt cx="0" cy="0"/>
        </a:xfrm>
      </p:grpSpPr>
      <p:sp>
        <p:nvSpPr>
          <p:cNvPr id="2804" name="Google Shape;2804;p58"/>
          <p:cNvSpPr/>
          <p:nvPr/>
        </p:nvSpPr>
        <p:spPr>
          <a:xfrm>
            <a:off x="1752538" y="1802937"/>
            <a:ext cx="658500" cy="1635300"/>
          </a:xfrm>
          <a:prstGeom prst="cube">
            <a:avLst>
              <a:gd name="adj" fmla="val 56788"/>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5" name="Google Shape;2805;p58"/>
          <p:cNvSpPr/>
          <p:nvPr/>
        </p:nvSpPr>
        <p:spPr>
          <a:xfrm>
            <a:off x="1755523" y="2077354"/>
            <a:ext cx="380400" cy="413400"/>
          </a:xfrm>
          <a:prstGeom prst="cube">
            <a:avLst>
              <a:gd name="adj" fmla="val 25539"/>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6" name="Google Shape;2806;p58"/>
          <p:cNvSpPr/>
          <p:nvPr/>
        </p:nvSpPr>
        <p:spPr>
          <a:xfrm>
            <a:off x="1848049" y="2176948"/>
            <a:ext cx="93300" cy="313800"/>
          </a:xfrm>
          <a:prstGeom prst="rect">
            <a:avLst/>
          </a:prstGeom>
          <a:solidFill>
            <a:srgbClr val="F4CCC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7" name="Google Shape;2807;p58"/>
          <p:cNvSpPr/>
          <p:nvPr/>
        </p:nvSpPr>
        <p:spPr>
          <a:xfrm>
            <a:off x="1941305" y="2176948"/>
            <a:ext cx="93300" cy="313800"/>
          </a:xfrm>
          <a:prstGeom prst="rect">
            <a:avLst/>
          </a:prstGeom>
          <a:solidFill>
            <a:srgbClr val="FFF2C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8" name="Google Shape;2808;p58"/>
          <p:cNvSpPr/>
          <p:nvPr/>
        </p:nvSpPr>
        <p:spPr>
          <a:xfrm>
            <a:off x="1754793" y="2176948"/>
            <a:ext cx="93300" cy="313800"/>
          </a:xfrm>
          <a:prstGeom prst="rect">
            <a:avLst/>
          </a:prstGeom>
          <a:solidFill>
            <a:srgbClr val="D9EAD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9" name="Google Shape;2809;p58"/>
          <p:cNvSpPr/>
          <p:nvPr/>
        </p:nvSpPr>
        <p:spPr>
          <a:xfrm>
            <a:off x="1756573" y="2077354"/>
            <a:ext cx="190500" cy="95400"/>
          </a:xfrm>
          <a:prstGeom prst="parallelogram">
            <a:avLst>
              <a:gd name="adj" fmla="val 99657"/>
            </a:avLst>
          </a:prstGeom>
          <a:solidFill>
            <a:srgbClr val="D9EAD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0" name="Google Shape;2810;p58"/>
          <p:cNvSpPr/>
          <p:nvPr/>
        </p:nvSpPr>
        <p:spPr>
          <a:xfrm>
            <a:off x="1850548" y="2077354"/>
            <a:ext cx="190500" cy="95400"/>
          </a:xfrm>
          <a:prstGeom prst="parallelogram">
            <a:avLst>
              <a:gd name="adj" fmla="val 99657"/>
            </a:avLst>
          </a:prstGeom>
          <a:solidFill>
            <a:srgbClr val="F4CCC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1" name="Google Shape;2811;p58"/>
          <p:cNvSpPr/>
          <p:nvPr/>
        </p:nvSpPr>
        <p:spPr>
          <a:xfrm>
            <a:off x="1945568" y="2077354"/>
            <a:ext cx="190500" cy="95400"/>
          </a:xfrm>
          <a:prstGeom prst="parallelogram">
            <a:avLst>
              <a:gd name="adj" fmla="val 99657"/>
            </a:avLst>
          </a:prstGeom>
          <a:solidFill>
            <a:srgbClr val="FFF2C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812" name="Google Shape;2812;p58"/>
          <p:cNvCxnSpPr/>
          <p:nvPr/>
        </p:nvCxnSpPr>
        <p:spPr>
          <a:xfrm>
            <a:off x="1791466" y="2138740"/>
            <a:ext cx="282300" cy="0"/>
          </a:xfrm>
          <a:prstGeom prst="straightConnector1">
            <a:avLst/>
          </a:prstGeom>
          <a:noFill/>
          <a:ln w="9525" cap="flat" cmpd="sng">
            <a:solidFill>
              <a:schemeClr val="dk2"/>
            </a:solidFill>
            <a:prstDash val="solid"/>
            <a:round/>
            <a:headEnd type="none" w="med" len="med"/>
            <a:tailEnd type="none" w="med" len="med"/>
          </a:ln>
        </p:spPr>
      </p:cxnSp>
      <p:cxnSp>
        <p:nvCxnSpPr>
          <p:cNvPr id="2813" name="Google Shape;2813;p58"/>
          <p:cNvCxnSpPr/>
          <p:nvPr/>
        </p:nvCxnSpPr>
        <p:spPr>
          <a:xfrm>
            <a:off x="1823299" y="2105370"/>
            <a:ext cx="285900" cy="1200"/>
          </a:xfrm>
          <a:prstGeom prst="straightConnector1">
            <a:avLst/>
          </a:prstGeom>
          <a:noFill/>
          <a:ln w="9525" cap="flat" cmpd="sng">
            <a:solidFill>
              <a:schemeClr val="dk2"/>
            </a:solidFill>
            <a:prstDash val="solid"/>
            <a:round/>
            <a:headEnd type="none" w="med" len="med"/>
            <a:tailEnd type="none" w="med" len="med"/>
          </a:ln>
        </p:spPr>
      </p:cxnSp>
      <p:cxnSp>
        <p:nvCxnSpPr>
          <p:cNvPr id="2814" name="Google Shape;2814;p58"/>
          <p:cNvCxnSpPr/>
          <p:nvPr/>
        </p:nvCxnSpPr>
        <p:spPr>
          <a:xfrm>
            <a:off x="1753682" y="2275463"/>
            <a:ext cx="282300" cy="0"/>
          </a:xfrm>
          <a:prstGeom prst="straightConnector1">
            <a:avLst/>
          </a:prstGeom>
          <a:noFill/>
          <a:ln w="9525" cap="flat" cmpd="sng">
            <a:solidFill>
              <a:schemeClr val="dk2"/>
            </a:solidFill>
            <a:prstDash val="solid"/>
            <a:round/>
            <a:headEnd type="none" w="med" len="med"/>
            <a:tailEnd type="none" w="med" len="med"/>
          </a:ln>
        </p:spPr>
      </p:cxnSp>
      <p:cxnSp>
        <p:nvCxnSpPr>
          <p:cNvPr id="2815" name="Google Shape;2815;p58"/>
          <p:cNvCxnSpPr/>
          <p:nvPr/>
        </p:nvCxnSpPr>
        <p:spPr>
          <a:xfrm>
            <a:off x="1753682" y="2392681"/>
            <a:ext cx="282300" cy="0"/>
          </a:xfrm>
          <a:prstGeom prst="straightConnector1">
            <a:avLst/>
          </a:prstGeom>
          <a:noFill/>
          <a:ln w="9525" cap="flat" cmpd="sng">
            <a:solidFill>
              <a:schemeClr val="dk2"/>
            </a:solidFill>
            <a:prstDash val="solid"/>
            <a:round/>
            <a:headEnd type="none" w="med" len="med"/>
            <a:tailEnd type="none" w="med" len="med"/>
          </a:ln>
        </p:spPr>
      </p:cxnSp>
      <p:sp>
        <p:nvSpPr>
          <p:cNvPr id="2816" name="Google Shape;2816;p58"/>
          <p:cNvSpPr/>
          <p:nvPr/>
        </p:nvSpPr>
        <p:spPr>
          <a:xfrm>
            <a:off x="2039169" y="2141311"/>
            <a:ext cx="34641" cy="347228"/>
          </a:xfrm>
          <a:custGeom>
            <a:avLst/>
            <a:gdLst/>
            <a:ahLst/>
            <a:cxnLst/>
            <a:rect l="l" t="t" r="r" b="b"/>
            <a:pathLst>
              <a:path w="3181" h="31885" extrusionOk="0">
                <a:moveTo>
                  <a:pt x="3181" y="0"/>
                </a:moveTo>
                <a:lnTo>
                  <a:pt x="3181" y="28703"/>
                </a:lnTo>
                <a:lnTo>
                  <a:pt x="0" y="31885"/>
                </a:lnTo>
                <a:lnTo>
                  <a:pt x="0" y="3158"/>
                </a:lnTo>
                <a:close/>
              </a:path>
            </a:pathLst>
          </a:custGeom>
          <a:solidFill>
            <a:srgbClr val="FFF2CC"/>
          </a:solidFill>
          <a:ln w="9525" cap="flat" cmpd="sng">
            <a:solidFill>
              <a:schemeClr val="dk2"/>
            </a:solidFill>
            <a:prstDash val="solid"/>
            <a:round/>
            <a:headEnd type="none" w="med" len="med"/>
            <a:tailEnd type="none" w="med" len="med"/>
          </a:ln>
        </p:spPr>
      </p:sp>
      <p:sp>
        <p:nvSpPr>
          <p:cNvPr id="2817" name="Google Shape;2817;p58"/>
          <p:cNvSpPr/>
          <p:nvPr/>
        </p:nvSpPr>
        <p:spPr>
          <a:xfrm>
            <a:off x="2075613" y="2106914"/>
            <a:ext cx="30536" cy="346716"/>
          </a:xfrm>
          <a:custGeom>
            <a:avLst/>
            <a:gdLst/>
            <a:ahLst/>
            <a:cxnLst/>
            <a:rect l="l" t="t" r="r" b="b"/>
            <a:pathLst>
              <a:path w="2804" h="31838" extrusionOk="0">
                <a:moveTo>
                  <a:pt x="2804" y="0"/>
                </a:moveTo>
                <a:lnTo>
                  <a:pt x="2804" y="29033"/>
                </a:lnTo>
                <a:lnTo>
                  <a:pt x="0" y="31838"/>
                </a:lnTo>
                <a:lnTo>
                  <a:pt x="0" y="2969"/>
                </a:lnTo>
                <a:close/>
              </a:path>
            </a:pathLst>
          </a:custGeom>
          <a:solidFill>
            <a:srgbClr val="FFF2CC"/>
          </a:solidFill>
          <a:ln w="9525" cap="flat" cmpd="sng">
            <a:solidFill>
              <a:schemeClr val="dk2"/>
            </a:solidFill>
            <a:prstDash val="solid"/>
            <a:round/>
            <a:headEnd type="none" w="med" len="med"/>
            <a:tailEnd type="none" w="med" len="med"/>
          </a:ln>
        </p:spPr>
      </p:sp>
      <p:sp>
        <p:nvSpPr>
          <p:cNvPr id="2818" name="Google Shape;2818;p58"/>
          <p:cNvSpPr/>
          <p:nvPr/>
        </p:nvSpPr>
        <p:spPr>
          <a:xfrm>
            <a:off x="2105642" y="2080219"/>
            <a:ext cx="29773" cy="340813"/>
          </a:xfrm>
          <a:custGeom>
            <a:avLst/>
            <a:gdLst/>
            <a:ahLst/>
            <a:cxnLst/>
            <a:rect l="l" t="t" r="r" b="b"/>
            <a:pathLst>
              <a:path w="2734" h="31296" extrusionOk="0">
                <a:moveTo>
                  <a:pt x="0" y="2545"/>
                </a:moveTo>
                <a:lnTo>
                  <a:pt x="2734" y="0"/>
                </a:lnTo>
                <a:lnTo>
                  <a:pt x="2734" y="28845"/>
                </a:lnTo>
                <a:lnTo>
                  <a:pt x="283" y="31296"/>
                </a:lnTo>
                <a:close/>
              </a:path>
            </a:pathLst>
          </a:custGeom>
          <a:solidFill>
            <a:srgbClr val="FFF2CC"/>
          </a:solidFill>
          <a:ln w="9525" cap="flat" cmpd="sng">
            <a:solidFill>
              <a:schemeClr val="dk2"/>
            </a:solidFill>
            <a:prstDash val="solid"/>
            <a:round/>
            <a:headEnd type="none" w="med" len="med"/>
            <a:tailEnd type="none" w="med" len="med"/>
          </a:ln>
        </p:spPr>
      </p:sp>
      <p:cxnSp>
        <p:nvCxnSpPr>
          <p:cNvPr id="2819" name="Google Shape;2819;p58"/>
          <p:cNvCxnSpPr/>
          <p:nvPr/>
        </p:nvCxnSpPr>
        <p:spPr>
          <a:xfrm rot="10800000" flipH="1">
            <a:off x="2036849" y="2175002"/>
            <a:ext cx="99900" cy="100800"/>
          </a:xfrm>
          <a:prstGeom prst="straightConnector1">
            <a:avLst/>
          </a:prstGeom>
          <a:noFill/>
          <a:ln w="9525" cap="flat" cmpd="sng">
            <a:solidFill>
              <a:schemeClr val="dk2"/>
            </a:solidFill>
            <a:prstDash val="solid"/>
            <a:round/>
            <a:headEnd type="none" w="med" len="med"/>
            <a:tailEnd type="none" w="med" len="med"/>
          </a:ln>
        </p:spPr>
      </p:cxnSp>
      <p:cxnSp>
        <p:nvCxnSpPr>
          <p:cNvPr id="2820" name="Google Shape;2820;p58"/>
          <p:cNvCxnSpPr/>
          <p:nvPr/>
        </p:nvCxnSpPr>
        <p:spPr>
          <a:xfrm rot="10800000" flipH="1">
            <a:off x="2036849" y="2288969"/>
            <a:ext cx="99900" cy="100800"/>
          </a:xfrm>
          <a:prstGeom prst="straightConnector1">
            <a:avLst/>
          </a:prstGeom>
          <a:noFill/>
          <a:ln w="9525" cap="flat" cmpd="sng">
            <a:solidFill>
              <a:schemeClr val="dk2"/>
            </a:solidFill>
            <a:prstDash val="solid"/>
            <a:round/>
            <a:headEnd type="none" w="med" len="med"/>
            <a:tailEnd type="none" w="med" len="med"/>
          </a:ln>
        </p:spPr>
      </p:cxnSp>
      <p:sp>
        <p:nvSpPr>
          <p:cNvPr id="2821" name="Google Shape;2821;p58"/>
          <p:cNvSpPr/>
          <p:nvPr/>
        </p:nvSpPr>
        <p:spPr>
          <a:xfrm>
            <a:off x="2538954" y="1802959"/>
            <a:ext cx="460500" cy="1635300"/>
          </a:xfrm>
          <a:prstGeom prst="cube">
            <a:avLst>
              <a:gd name="adj" fmla="val 77968"/>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822" name="Google Shape;2822;p58"/>
          <p:cNvCxnSpPr/>
          <p:nvPr/>
        </p:nvCxnSpPr>
        <p:spPr>
          <a:xfrm rot="10800000" flipH="1">
            <a:off x="2094402" y="2210248"/>
            <a:ext cx="455400" cy="79800"/>
          </a:xfrm>
          <a:prstGeom prst="curvedConnector3">
            <a:avLst>
              <a:gd name="adj1" fmla="val 50000"/>
            </a:avLst>
          </a:prstGeom>
          <a:noFill/>
          <a:ln w="19050" cap="flat" cmpd="sng">
            <a:solidFill>
              <a:srgbClr val="FF0000"/>
            </a:solidFill>
            <a:prstDash val="solid"/>
            <a:round/>
            <a:headEnd type="none" w="med" len="med"/>
            <a:tailEnd type="triangle" w="med" len="med"/>
          </a:ln>
        </p:spPr>
      </p:cxnSp>
      <p:sp>
        <p:nvSpPr>
          <p:cNvPr id="2823" name="Google Shape;2823;p58"/>
          <p:cNvSpPr/>
          <p:nvPr/>
        </p:nvSpPr>
        <p:spPr>
          <a:xfrm>
            <a:off x="2538954" y="2124559"/>
            <a:ext cx="138000" cy="133800"/>
          </a:xfrm>
          <a:prstGeom prst="cube">
            <a:avLst>
              <a:gd name="adj" fmla="val 28246"/>
            </a:avLst>
          </a:prstGeom>
          <a:solidFill>
            <a:srgbClr val="4A86E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4" name="Google Shape;2824;p58"/>
          <p:cNvSpPr/>
          <p:nvPr/>
        </p:nvSpPr>
        <p:spPr>
          <a:xfrm>
            <a:off x="3523376" y="1799461"/>
            <a:ext cx="658500" cy="1635300"/>
          </a:xfrm>
          <a:prstGeom prst="cube">
            <a:avLst>
              <a:gd name="adj" fmla="val 56788"/>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5" name="Google Shape;2825;p58"/>
          <p:cNvSpPr/>
          <p:nvPr/>
        </p:nvSpPr>
        <p:spPr>
          <a:xfrm>
            <a:off x="3526360" y="2073878"/>
            <a:ext cx="380400" cy="413400"/>
          </a:xfrm>
          <a:prstGeom prst="cube">
            <a:avLst>
              <a:gd name="adj" fmla="val 25539"/>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6" name="Google Shape;2826;p58"/>
          <p:cNvSpPr/>
          <p:nvPr/>
        </p:nvSpPr>
        <p:spPr>
          <a:xfrm>
            <a:off x="3618887" y="2173472"/>
            <a:ext cx="93300" cy="313800"/>
          </a:xfrm>
          <a:prstGeom prst="rect">
            <a:avLst/>
          </a:prstGeom>
          <a:solidFill>
            <a:srgbClr val="F4CCC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7" name="Google Shape;2827;p58"/>
          <p:cNvSpPr/>
          <p:nvPr/>
        </p:nvSpPr>
        <p:spPr>
          <a:xfrm>
            <a:off x="3712143" y="2173472"/>
            <a:ext cx="93300" cy="313800"/>
          </a:xfrm>
          <a:prstGeom prst="rect">
            <a:avLst/>
          </a:prstGeom>
          <a:solidFill>
            <a:srgbClr val="FFF2C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8" name="Google Shape;2828;p58"/>
          <p:cNvSpPr/>
          <p:nvPr/>
        </p:nvSpPr>
        <p:spPr>
          <a:xfrm>
            <a:off x="3525630" y="2173472"/>
            <a:ext cx="93300" cy="313800"/>
          </a:xfrm>
          <a:prstGeom prst="rect">
            <a:avLst/>
          </a:prstGeom>
          <a:solidFill>
            <a:srgbClr val="D9EAD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9" name="Google Shape;2829;p58"/>
          <p:cNvSpPr/>
          <p:nvPr/>
        </p:nvSpPr>
        <p:spPr>
          <a:xfrm>
            <a:off x="3527410" y="2073878"/>
            <a:ext cx="190500" cy="95400"/>
          </a:xfrm>
          <a:prstGeom prst="parallelogram">
            <a:avLst>
              <a:gd name="adj" fmla="val 99657"/>
            </a:avLst>
          </a:prstGeom>
          <a:solidFill>
            <a:srgbClr val="D9EAD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0" name="Google Shape;2830;p58"/>
          <p:cNvSpPr/>
          <p:nvPr/>
        </p:nvSpPr>
        <p:spPr>
          <a:xfrm>
            <a:off x="3621385" y="2073878"/>
            <a:ext cx="190500" cy="95400"/>
          </a:xfrm>
          <a:prstGeom prst="parallelogram">
            <a:avLst>
              <a:gd name="adj" fmla="val 99657"/>
            </a:avLst>
          </a:prstGeom>
          <a:solidFill>
            <a:srgbClr val="F4CCC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1" name="Google Shape;2831;p58"/>
          <p:cNvSpPr/>
          <p:nvPr/>
        </p:nvSpPr>
        <p:spPr>
          <a:xfrm>
            <a:off x="3716406" y="2073878"/>
            <a:ext cx="190500" cy="95400"/>
          </a:xfrm>
          <a:prstGeom prst="parallelogram">
            <a:avLst>
              <a:gd name="adj" fmla="val 99657"/>
            </a:avLst>
          </a:prstGeom>
          <a:solidFill>
            <a:srgbClr val="FFF2C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832" name="Google Shape;2832;p58"/>
          <p:cNvCxnSpPr/>
          <p:nvPr/>
        </p:nvCxnSpPr>
        <p:spPr>
          <a:xfrm>
            <a:off x="3562303" y="2135264"/>
            <a:ext cx="282300" cy="0"/>
          </a:xfrm>
          <a:prstGeom prst="straightConnector1">
            <a:avLst/>
          </a:prstGeom>
          <a:noFill/>
          <a:ln w="9525" cap="flat" cmpd="sng">
            <a:solidFill>
              <a:schemeClr val="dk2"/>
            </a:solidFill>
            <a:prstDash val="solid"/>
            <a:round/>
            <a:headEnd type="none" w="med" len="med"/>
            <a:tailEnd type="none" w="med" len="med"/>
          </a:ln>
        </p:spPr>
      </p:cxnSp>
      <p:cxnSp>
        <p:nvCxnSpPr>
          <p:cNvPr id="2833" name="Google Shape;2833;p58"/>
          <p:cNvCxnSpPr/>
          <p:nvPr/>
        </p:nvCxnSpPr>
        <p:spPr>
          <a:xfrm>
            <a:off x="3594137" y="2101894"/>
            <a:ext cx="285900" cy="1200"/>
          </a:xfrm>
          <a:prstGeom prst="straightConnector1">
            <a:avLst/>
          </a:prstGeom>
          <a:noFill/>
          <a:ln w="9525" cap="flat" cmpd="sng">
            <a:solidFill>
              <a:schemeClr val="dk2"/>
            </a:solidFill>
            <a:prstDash val="solid"/>
            <a:round/>
            <a:headEnd type="none" w="med" len="med"/>
            <a:tailEnd type="none" w="med" len="med"/>
          </a:ln>
        </p:spPr>
      </p:cxnSp>
      <p:cxnSp>
        <p:nvCxnSpPr>
          <p:cNvPr id="2834" name="Google Shape;2834;p58"/>
          <p:cNvCxnSpPr/>
          <p:nvPr/>
        </p:nvCxnSpPr>
        <p:spPr>
          <a:xfrm>
            <a:off x="3524519" y="2271987"/>
            <a:ext cx="282300" cy="0"/>
          </a:xfrm>
          <a:prstGeom prst="straightConnector1">
            <a:avLst/>
          </a:prstGeom>
          <a:noFill/>
          <a:ln w="9525" cap="flat" cmpd="sng">
            <a:solidFill>
              <a:schemeClr val="dk2"/>
            </a:solidFill>
            <a:prstDash val="solid"/>
            <a:round/>
            <a:headEnd type="none" w="med" len="med"/>
            <a:tailEnd type="none" w="med" len="med"/>
          </a:ln>
        </p:spPr>
      </p:cxnSp>
      <p:cxnSp>
        <p:nvCxnSpPr>
          <p:cNvPr id="2835" name="Google Shape;2835;p58"/>
          <p:cNvCxnSpPr/>
          <p:nvPr/>
        </p:nvCxnSpPr>
        <p:spPr>
          <a:xfrm>
            <a:off x="3524519" y="2389205"/>
            <a:ext cx="282300" cy="0"/>
          </a:xfrm>
          <a:prstGeom prst="straightConnector1">
            <a:avLst/>
          </a:prstGeom>
          <a:noFill/>
          <a:ln w="9525" cap="flat" cmpd="sng">
            <a:solidFill>
              <a:schemeClr val="dk2"/>
            </a:solidFill>
            <a:prstDash val="solid"/>
            <a:round/>
            <a:headEnd type="none" w="med" len="med"/>
            <a:tailEnd type="none" w="med" len="med"/>
          </a:ln>
        </p:spPr>
      </p:cxnSp>
      <p:sp>
        <p:nvSpPr>
          <p:cNvPr id="2836" name="Google Shape;2836;p58"/>
          <p:cNvSpPr/>
          <p:nvPr/>
        </p:nvSpPr>
        <p:spPr>
          <a:xfrm>
            <a:off x="3810006" y="2137834"/>
            <a:ext cx="34641" cy="347228"/>
          </a:xfrm>
          <a:custGeom>
            <a:avLst/>
            <a:gdLst/>
            <a:ahLst/>
            <a:cxnLst/>
            <a:rect l="l" t="t" r="r" b="b"/>
            <a:pathLst>
              <a:path w="3181" h="31885" extrusionOk="0">
                <a:moveTo>
                  <a:pt x="3181" y="0"/>
                </a:moveTo>
                <a:lnTo>
                  <a:pt x="3181" y="28703"/>
                </a:lnTo>
                <a:lnTo>
                  <a:pt x="0" y="31885"/>
                </a:lnTo>
                <a:lnTo>
                  <a:pt x="0" y="3158"/>
                </a:lnTo>
                <a:close/>
              </a:path>
            </a:pathLst>
          </a:custGeom>
          <a:solidFill>
            <a:srgbClr val="FFF2CC"/>
          </a:solidFill>
          <a:ln w="9525" cap="flat" cmpd="sng">
            <a:solidFill>
              <a:schemeClr val="dk2"/>
            </a:solidFill>
            <a:prstDash val="solid"/>
            <a:round/>
            <a:headEnd type="none" w="med" len="med"/>
            <a:tailEnd type="none" w="med" len="med"/>
          </a:ln>
        </p:spPr>
      </p:sp>
      <p:sp>
        <p:nvSpPr>
          <p:cNvPr id="2837" name="Google Shape;2837;p58"/>
          <p:cNvSpPr/>
          <p:nvPr/>
        </p:nvSpPr>
        <p:spPr>
          <a:xfrm>
            <a:off x="3846451" y="2103438"/>
            <a:ext cx="30536" cy="346716"/>
          </a:xfrm>
          <a:custGeom>
            <a:avLst/>
            <a:gdLst/>
            <a:ahLst/>
            <a:cxnLst/>
            <a:rect l="l" t="t" r="r" b="b"/>
            <a:pathLst>
              <a:path w="2804" h="31838" extrusionOk="0">
                <a:moveTo>
                  <a:pt x="2804" y="0"/>
                </a:moveTo>
                <a:lnTo>
                  <a:pt x="2804" y="29033"/>
                </a:lnTo>
                <a:lnTo>
                  <a:pt x="0" y="31838"/>
                </a:lnTo>
                <a:lnTo>
                  <a:pt x="0" y="2969"/>
                </a:lnTo>
                <a:close/>
              </a:path>
            </a:pathLst>
          </a:custGeom>
          <a:solidFill>
            <a:srgbClr val="FFF2CC"/>
          </a:solidFill>
          <a:ln w="9525" cap="flat" cmpd="sng">
            <a:solidFill>
              <a:schemeClr val="dk2"/>
            </a:solidFill>
            <a:prstDash val="solid"/>
            <a:round/>
            <a:headEnd type="none" w="med" len="med"/>
            <a:tailEnd type="none" w="med" len="med"/>
          </a:ln>
        </p:spPr>
      </p:sp>
      <p:sp>
        <p:nvSpPr>
          <p:cNvPr id="2838" name="Google Shape;2838;p58"/>
          <p:cNvSpPr/>
          <p:nvPr/>
        </p:nvSpPr>
        <p:spPr>
          <a:xfrm>
            <a:off x="3876479" y="2076743"/>
            <a:ext cx="29773" cy="340813"/>
          </a:xfrm>
          <a:custGeom>
            <a:avLst/>
            <a:gdLst/>
            <a:ahLst/>
            <a:cxnLst/>
            <a:rect l="l" t="t" r="r" b="b"/>
            <a:pathLst>
              <a:path w="2734" h="31296" extrusionOk="0">
                <a:moveTo>
                  <a:pt x="0" y="2545"/>
                </a:moveTo>
                <a:lnTo>
                  <a:pt x="2734" y="0"/>
                </a:lnTo>
                <a:lnTo>
                  <a:pt x="2734" y="28845"/>
                </a:lnTo>
                <a:lnTo>
                  <a:pt x="283" y="31296"/>
                </a:lnTo>
                <a:close/>
              </a:path>
            </a:pathLst>
          </a:custGeom>
          <a:solidFill>
            <a:srgbClr val="FFF2CC"/>
          </a:solidFill>
          <a:ln w="9525" cap="flat" cmpd="sng">
            <a:solidFill>
              <a:schemeClr val="dk2"/>
            </a:solidFill>
            <a:prstDash val="solid"/>
            <a:round/>
            <a:headEnd type="none" w="med" len="med"/>
            <a:tailEnd type="none" w="med" len="med"/>
          </a:ln>
        </p:spPr>
      </p:sp>
      <p:cxnSp>
        <p:nvCxnSpPr>
          <p:cNvPr id="2839" name="Google Shape;2839;p58"/>
          <p:cNvCxnSpPr/>
          <p:nvPr/>
        </p:nvCxnSpPr>
        <p:spPr>
          <a:xfrm rot="10800000" flipH="1">
            <a:off x="3807686" y="2171526"/>
            <a:ext cx="99900" cy="100800"/>
          </a:xfrm>
          <a:prstGeom prst="straightConnector1">
            <a:avLst/>
          </a:prstGeom>
          <a:noFill/>
          <a:ln w="9525" cap="flat" cmpd="sng">
            <a:solidFill>
              <a:schemeClr val="dk2"/>
            </a:solidFill>
            <a:prstDash val="solid"/>
            <a:round/>
            <a:headEnd type="none" w="med" len="med"/>
            <a:tailEnd type="none" w="med" len="med"/>
          </a:ln>
        </p:spPr>
      </p:cxnSp>
      <p:cxnSp>
        <p:nvCxnSpPr>
          <p:cNvPr id="2840" name="Google Shape;2840;p58"/>
          <p:cNvCxnSpPr/>
          <p:nvPr/>
        </p:nvCxnSpPr>
        <p:spPr>
          <a:xfrm rot="10800000" flipH="1">
            <a:off x="3807686" y="2285493"/>
            <a:ext cx="99900" cy="100800"/>
          </a:xfrm>
          <a:prstGeom prst="straightConnector1">
            <a:avLst/>
          </a:prstGeom>
          <a:noFill/>
          <a:ln w="9525" cap="flat" cmpd="sng">
            <a:solidFill>
              <a:schemeClr val="dk2"/>
            </a:solidFill>
            <a:prstDash val="solid"/>
            <a:round/>
            <a:headEnd type="none" w="med" len="med"/>
            <a:tailEnd type="none" w="med" len="med"/>
          </a:ln>
        </p:spPr>
      </p:cxnSp>
      <p:sp>
        <p:nvSpPr>
          <p:cNvPr id="2841" name="Google Shape;2841;p58"/>
          <p:cNvSpPr/>
          <p:nvPr/>
        </p:nvSpPr>
        <p:spPr>
          <a:xfrm>
            <a:off x="4236641" y="1802945"/>
            <a:ext cx="658500" cy="1635300"/>
          </a:xfrm>
          <a:prstGeom prst="cube">
            <a:avLst>
              <a:gd name="adj" fmla="val 56788"/>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2" name="Google Shape;2842;p58"/>
          <p:cNvSpPr/>
          <p:nvPr/>
        </p:nvSpPr>
        <p:spPr>
          <a:xfrm>
            <a:off x="4326564" y="2176956"/>
            <a:ext cx="93300" cy="100800"/>
          </a:xfrm>
          <a:prstGeom prst="rect">
            <a:avLst/>
          </a:prstGeom>
          <a:solidFill>
            <a:srgbClr val="F4CCC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3" name="Google Shape;2843;p58"/>
          <p:cNvSpPr/>
          <p:nvPr/>
        </p:nvSpPr>
        <p:spPr>
          <a:xfrm>
            <a:off x="4419821" y="2176956"/>
            <a:ext cx="93300" cy="100800"/>
          </a:xfrm>
          <a:prstGeom prst="rect">
            <a:avLst/>
          </a:prstGeom>
          <a:solidFill>
            <a:srgbClr val="FFF2C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4" name="Google Shape;2844;p58"/>
          <p:cNvSpPr/>
          <p:nvPr/>
        </p:nvSpPr>
        <p:spPr>
          <a:xfrm>
            <a:off x="4236640" y="2139570"/>
            <a:ext cx="190500" cy="33600"/>
          </a:xfrm>
          <a:prstGeom prst="parallelogram">
            <a:avLst>
              <a:gd name="adj" fmla="val 94805"/>
            </a:avLst>
          </a:prstGeom>
          <a:solidFill>
            <a:srgbClr val="D9EAD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5" name="Google Shape;2845;p58"/>
          <p:cNvSpPr/>
          <p:nvPr/>
        </p:nvSpPr>
        <p:spPr>
          <a:xfrm>
            <a:off x="4329059" y="2139267"/>
            <a:ext cx="129000" cy="33600"/>
          </a:xfrm>
          <a:prstGeom prst="parallelogram">
            <a:avLst>
              <a:gd name="adj" fmla="val 99657"/>
            </a:avLst>
          </a:prstGeom>
          <a:solidFill>
            <a:srgbClr val="F4CCC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6" name="Google Shape;2846;p58"/>
          <p:cNvSpPr/>
          <p:nvPr/>
        </p:nvSpPr>
        <p:spPr>
          <a:xfrm>
            <a:off x="4421868" y="2139227"/>
            <a:ext cx="129000" cy="33600"/>
          </a:xfrm>
          <a:prstGeom prst="parallelogram">
            <a:avLst>
              <a:gd name="adj" fmla="val 91890"/>
            </a:avLst>
          </a:prstGeom>
          <a:solidFill>
            <a:srgbClr val="FFF2C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847" name="Google Shape;2847;p58"/>
          <p:cNvCxnSpPr/>
          <p:nvPr/>
        </p:nvCxnSpPr>
        <p:spPr>
          <a:xfrm>
            <a:off x="4269981" y="2138748"/>
            <a:ext cx="282300" cy="0"/>
          </a:xfrm>
          <a:prstGeom prst="straightConnector1">
            <a:avLst/>
          </a:prstGeom>
          <a:noFill/>
          <a:ln w="9525" cap="flat" cmpd="sng">
            <a:solidFill>
              <a:schemeClr val="dk2"/>
            </a:solidFill>
            <a:prstDash val="solid"/>
            <a:round/>
            <a:headEnd type="none" w="med" len="med"/>
            <a:tailEnd type="none" w="med" len="med"/>
          </a:ln>
        </p:spPr>
      </p:cxnSp>
      <p:cxnSp>
        <p:nvCxnSpPr>
          <p:cNvPr id="2848" name="Google Shape;2848;p58"/>
          <p:cNvCxnSpPr/>
          <p:nvPr/>
        </p:nvCxnSpPr>
        <p:spPr>
          <a:xfrm>
            <a:off x="4232197" y="2275471"/>
            <a:ext cx="282300" cy="0"/>
          </a:xfrm>
          <a:prstGeom prst="straightConnector1">
            <a:avLst/>
          </a:prstGeom>
          <a:noFill/>
          <a:ln w="9525" cap="flat" cmpd="sng">
            <a:solidFill>
              <a:schemeClr val="dk2"/>
            </a:solidFill>
            <a:prstDash val="solid"/>
            <a:round/>
            <a:headEnd type="none" w="med" len="med"/>
            <a:tailEnd type="none" w="med" len="med"/>
          </a:ln>
        </p:spPr>
      </p:cxnSp>
      <p:cxnSp>
        <p:nvCxnSpPr>
          <p:cNvPr id="2849" name="Google Shape;2849;p58"/>
          <p:cNvCxnSpPr/>
          <p:nvPr/>
        </p:nvCxnSpPr>
        <p:spPr>
          <a:xfrm rot="10800000" flipH="1">
            <a:off x="4514845" y="2237928"/>
            <a:ext cx="38400" cy="38400"/>
          </a:xfrm>
          <a:prstGeom prst="straightConnector1">
            <a:avLst/>
          </a:prstGeom>
          <a:noFill/>
          <a:ln w="9525" cap="flat" cmpd="sng">
            <a:solidFill>
              <a:schemeClr val="dk2"/>
            </a:solidFill>
            <a:prstDash val="solid"/>
            <a:round/>
            <a:headEnd type="none" w="med" len="med"/>
            <a:tailEnd type="none" w="med" len="med"/>
          </a:ln>
        </p:spPr>
      </p:cxnSp>
      <p:sp>
        <p:nvSpPr>
          <p:cNvPr id="2850" name="Google Shape;2850;p58"/>
          <p:cNvSpPr/>
          <p:nvPr/>
        </p:nvSpPr>
        <p:spPr>
          <a:xfrm>
            <a:off x="4514493" y="2140164"/>
            <a:ext cx="38126" cy="134840"/>
          </a:xfrm>
          <a:custGeom>
            <a:avLst/>
            <a:gdLst/>
            <a:ahLst/>
            <a:cxnLst/>
            <a:rect l="l" t="t" r="r" b="b"/>
            <a:pathLst>
              <a:path w="3501" h="12382" extrusionOk="0">
                <a:moveTo>
                  <a:pt x="0" y="3453"/>
                </a:moveTo>
                <a:lnTo>
                  <a:pt x="3501" y="0"/>
                </a:lnTo>
                <a:lnTo>
                  <a:pt x="3501" y="9001"/>
                </a:lnTo>
                <a:lnTo>
                  <a:pt x="167" y="12382"/>
                </a:lnTo>
                <a:close/>
              </a:path>
            </a:pathLst>
          </a:custGeom>
          <a:solidFill>
            <a:srgbClr val="FFF2CC"/>
          </a:solidFill>
          <a:ln w="9525" cap="flat" cmpd="sng">
            <a:solidFill>
              <a:schemeClr val="dk2"/>
            </a:solidFill>
            <a:prstDash val="solid"/>
            <a:round/>
            <a:headEnd type="none" w="med" len="med"/>
            <a:tailEnd type="none" w="med" len="med"/>
          </a:ln>
        </p:spPr>
      </p:sp>
      <p:cxnSp>
        <p:nvCxnSpPr>
          <p:cNvPr id="2851" name="Google Shape;2851;p58"/>
          <p:cNvCxnSpPr/>
          <p:nvPr/>
        </p:nvCxnSpPr>
        <p:spPr>
          <a:xfrm rot="10800000" flipH="1">
            <a:off x="3861405" y="2227302"/>
            <a:ext cx="384000" cy="60000"/>
          </a:xfrm>
          <a:prstGeom prst="curvedConnector3">
            <a:avLst>
              <a:gd name="adj1" fmla="val 50000"/>
            </a:avLst>
          </a:prstGeom>
          <a:noFill/>
          <a:ln w="19050" cap="flat" cmpd="sng">
            <a:solidFill>
              <a:srgbClr val="FF0000"/>
            </a:solidFill>
            <a:prstDash val="solid"/>
            <a:round/>
            <a:headEnd type="none" w="med" len="med"/>
            <a:tailEnd type="triangle" w="med" len="med"/>
          </a:ln>
        </p:spPr>
      </p:cxnSp>
      <p:sp>
        <p:nvSpPr>
          <p:cNvPr id="2852" name="Google Shape;2852;p58"/>
          <p:cNvSpPr/>
          <p:nvPr/>
        </p:nvSpPr>
        <p:spPr>
          <a:xfrm>
            <a:off x="4233308" y="2176956"/>
            <a:ext cx="93300" cy="100800"/>
          </a:xfrm>
          <a:prstGeom prst="rect">
            <a:avLst/>
          </a:prstGeom>
          <a:solidFill>
            <a:srgbClr val="D9EAD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3" name="Google Shape;2853;p58"/>
          <p:cNvSpPr/>
          <p:nvPr/>
        </p:nvSpPr>
        <p:spPr>
          <a:xfrm>
            <a:off x="4977626" y="1799450"/>
            <a:ext cx="460500" cy="1635300"/>
          </a:xfrm>
          <a:prstGeom prst="cube">
            <a:avLst>
              <a:gd name="adj" fmla="val 77968"/>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4" name="Google Shape;2854;p58"/>
          <p:cNvSpPr/>
          <p:nvPr/>
        </p:nvSpPr>
        <p:spPr>
          <a:xfrm>
            <a:off x="4977626" y="2121050"/>
            <a:ext cx="138000" cy="133800"/>
          </a:xfrm>
          <a:prstGeom prst="cube">
            <a:avLst>
              <a:gd name="adj" fmla="val 28246"/>
            </a:avLst>
          </a:prstGeom>
          <a:solidFill>
            <a:srgbClr val="4A86E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855" name="Google Shape;2855;p58"/>
          <p:cNvCxnSpPr/>
          <p:nvPr/>
        </p:nvCxnSpPr>
        <p:spPr>
          <a:xfrm rot="10800000" flipH="1">
            <a:off x="4546287" y="2206809"/>
            <a:ext cx="437400" cy="1500"/>
          </a:xfrm>
          <a:prstGeom prst="curvedConnector3">
            <a:avLst>
              <a:gd name="adj1" fmla="val 50000"/>
            </a:avLst>
          </a:prstGeom>
          <a:noFill/>
          <a:ln w="19050" cap="flat" cmpd="sng">
            <a:solidFill>
              <a:srgbClr val="FF0000"/>
            </a:solidFill>
            <a:prstDash val="solid"/>
            <a:round/>
            <a:headEnd type="none" w="med" len="med"/>
            <a:tailEnd type="triangle" w="med" len="med"/>
          </a:ln>
        </p:spPr>
      </p:cxn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15" name="组合 214">
            <a:extLst>
              <a:ext uri="{FF2B5EF4-FFF2-40B4-BE49-F238E27FC236}">
                <a16:creationId xmlns:a16="http://schemas.microsoft.com/office/drawing/2014/main" id="{6F82DA0A-5F0B-4417-80AA-A4FEF4CC59DB}"/>
              </a:ext>
            </a:extLst>
          </p:cNvPr>
          <p:cNvGrpSpPr/>
          <p:nvPr/>
        </p:nvGrpSpPr>
        <p:grpSpPr>
          <a:xfrm>
            <a:off x="2227853" y="784580"/>
            <a:ext cx="5561324" cy="3501499"/>
            <a:chOff x="2227853" y="784580"/>
            <a:chExt cx="5561324" cy="3501499"/>
          </a:xfrm>
        </p:grpSpPr>
        <p:grpSp>
          <p:nvGrpSpPr>
            <p:cNvPr id="80" name="组合 79">
              <a:extLst>
                <a:ext uri="{FF2B5EF4-FFF2-40B4-BE49-F238E27FC236}">
                  <a16:creationId xmlns:a16="http://schemas.microsoft.com/office/drawing/2014/main" id="{AE6697D3-FEC0-4740-8637-53A42A9EA00F}"/>
                </a:ext>
              </a:extLst>
            </p:cNvPr>
            <p:cNvGrpSpPr/>
            <p:nvPr/>
          </p:nvGrpSpPr>
          <p:grpSpPr>
            <a:xfrm>
              <a:off x="2227853" y="1145267"/>
              <a:ext cx="4335456" cy="2594277"/>
              <a:chOff x="1735" y="2145"/>
              <a:chExt cx="10846" cy="6518"/>
            </a:xfrm>
          </p:grpSpPr>
          <p:grpSp>
            <p:nvGrpSpPr>
              <p:cNvPr id="87" name="组合 86">
                <a:extLst>
                  <a:ext uri="{FF2B5EF4-FFF2-40B4-BE49-F238E27FC236}">
                    <a16:creationId xmlns:a16="http://schemas.microsoft.com/office/drawing/2014/main" id="{FF2E02FC-1AB3-4E66-967E-ABBA2775E71B}"/>
                  </a:ext>
                </a:extLst>
              </p:cNvPr>
              <p:cNvGrpSpPr/>
              <p:nvPr/>
            </p:nvGrpSpPr>
            <p:grpSpPr>
              <a:xfrm>
                <a:off x="2596" y="5345"/>
                <a:ext cx="1448" cy="3318"/>
                <a:chOff x="1813549" y="3392182"/>
                <a:chExt cx="919691" cy="2106824"/>
              </a:xfrm>
            </p:grpSpPr>
            <p:sp>
              <p:nvSpPr>
                <p:cNvPr id="152" name="矩形 151">
                  <a:extLst>
                    <a:ext uri="{FF2B5EF4-FFF2-40B4-BE49-F238E27FC236}">
                      <a16:creationId xmlns:a16="http://schemas.microsoft.com/office/drawing/2014/main" id="{C1AE844D-2C73-4364-B4A4-1654FAC0283C}"/>
                    </a:ext>
                  </a:extLst>
                </p:cNvPr>
                <p:cNvSpPr/>
                <p:nvPr/>
              </p:nvSpPr>
              <p:spPr>
                <a:xfrm>
                  <a:off x="2057879" y="5154972"/>
                  <a:ext cx="354041" cy="344034"/>
                </a:xfrm>
                <a:prstGeom prst="rect">
                  <a:avLst/>
                </a:prstGeom>
                <a:solidFill>
                  <a:schemeClr val="tx2">
                    <a:lumMod val="9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53" name="直接箭头连接符 152">
                  <a:extLst>
                    <a:ext uri="{FF2B5EF4-FFF2-40B4-BE49-F238E27FC236}">
                      <a16:creationId xmlns:a16="http://schemas.microsoft.com/office/drawing/2014/main" id="{14C55565-53CB-41BE-BF25-D8D826498A43}"/>
                    </a:ext>
                  </a:extLst>
                </p:cNvPr>
                <p:cNvCxnSpPr>
                  <a:cxnSpLocks/>
                  <a:stCxn id="152" idx="0"/>
                </p:cNvCxnSpPr>
                <p:nvPr/>
              </p:nvCxnSpPr>
              <p:spPr>
                <a:xfrm flipV="1">
                  <a:off x="2234900" y="4657987"/>
                  <a:ext cx="0" cy="496985"/>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cxnSp>
              <p:nvCxnSpPr>
                <p:cNvPr id="154" name="直接箭头连接符 153">
                  <a:extLst>
                    <a:ext uri="{FF2B5EF4-FFF2-40B4-BE49-F238E27FC236}">
                      <a16:creationId xmlns:a16="http://schemas.microsoft.com/office/drawing/2014/main" id="{E0DD260F-750E-44E1-BD40-2CF6221ED319}"/>
                    </a:ext>
                  </a:extLst>
                </p:cNvPr>
                <p:cNvCxnSpPr>
                  <a:cxnSpLocks/>
                </p:cNvCxnSpPr>
                <p:nvPr/>
              </p:nvCxnSpPr>
              <p:spPr>
                <a:xfrm flipV="1">
                  <a:off x="2234900" y="4080250"/>
                  <a:ext cx="498340" cy="233703"/>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cxnSp>
              <p:nvCxnSpPr>
                <p:cNvPr id="155" name="直接箭头连接符 154">
                  <a:extLst>
                    <a:ext uri="{FF2B5EF4-FFF2-40B4-BE49-F238E27FC236}">
                      <a16:creationId xmlns:a16="http://schemas.microsoft.com/office/drawing/2014/main" id="{D70FA78C-6617-4189-8EDA-28BEC9DF852E}"/>
                    </a:ext>
                  </a:extLst>
                </p:cNvPr>
                <p:cNvCxnSpPr>
                  <a:cxnSpLocks/>
                </p:cNvCxnSpPr>
                <p:nvPr/>
              </p:nvCxnSpPr>
              <p:spPr>
                <a:xfrm flipH="1" flipV="1">
                  <a:off x="1813549" y="3392182"/>
                  <a:ext cx="421351" cy="921771"/>
                </a:xfrm>
                <a:prstGeom prst="straightConnector1">
                  <a:avLst/>
                </a:prstGeom>
                <a:ln>
                  <a:solidFill>
                    <a:schemeClr val="tx1"/>
                  </a:solidFill>
                  <a:tailEnd type="triangle"/>
                </a:ln>
              </p:spPr>
              <p:style>
                <a:lnRef idx="2">
                  <a:schemeClr val="dk1"/>
                </a:lnRef>
                <a:fillRef idx="0">
                  <a:schemeClr val="dk1"/>
                </a:fillRef>
                <a:effectRef idx="1">
                  <a:schemeClr val="dk1"/>
                </a:effectRef>
                <a:fontRef idx="minor">
                  <a:schemeClr val="tx1"/>
                </a:fontRef>
              </p:style>
            </p:cxnSp>
          </p:grpSp>
          <p:grpSp>
            <p:nvGrpSpPr>
              <p:cNvPr id="88" name="组合 87">
                <a:extLst>
                  <a:ext uri="{FF2B5EF4-FFF2-40B4-BE49-F238E27FC236}">
                    <a16:creationId xmlns:a16="http://schemas.microsoft.com/office/drawing/2014/main" id="{0C716624-15DE-437D-A304-0A390EB86302}"/>
                  </a:ext>
                </a:extLst>
              </p:cNvPr>
              <p:cNvGrpSpPr/>
              <p:nvPr/>
            </p:nvGrpSpPr>
            <p:grpSpPr>
              <a:xfrm>
                <a:off x="7455" y="5342"/>
                <a:ext cx="1418" cy="3318"/>
                <a:chOff x="4747558" y="3391960"/>
                <a:chExt cx="900703" cy="2106824"/>
              </a:xfrm>
            </p:grpSpPr>
            <p:sp>
              <p:nvSpPr>
                <p:cNvPr id="145" name="矩形 144">
                  <a:extLst>
                    <a:ext uri="{FF2B5EF4-FFF2-40B4-BE49-F238E27FC236}">
                      <a16:creationId xmlns:a16="http://schemas.microsoft.com/office/drawing/2014/main" id="{DCE29D1B-D702-40E1-B706-BADD16C3D9EC}"/>
                    </a:ext>
                  </a:extLst>
                </p:cNvPr>
                <p:cNvSpPr/>
                <p:nvPr/>
              </p:nvSpPr>
              <p:spPr>
                <a:xfrm>
                  <a:off x="4991889" y="5154750"/>
                  <a:ext cx="354041" cy="344034"/>
                </a:xfrm>
                <a:prstGeom prst="rect">
                  <a:avLst/>
                </a:prstGeom>
                <a:solidFill>
                  <a:schemeClr val="tx2">
                    <a:lumMod val="9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46" name="直接箭头连接符 145">
                  <a:extLst>
                    <a:ext uri="{FF2B5EF4-FFF2-40B4-BE49-F238E27FC236}">
                      <a16:creationId xmlns:a16="http://schemas.microsoft.com/office/drawing/2014/main" id="{0DC5277B-F05D-4E1D-A360-5194058C4950}"/>
                    </a:ext>
                  </a:extLst>
                </p:cNvPr>
                <p:cNvCxnSpPr/>
                <p:nvPr/>
              </p:nvCxnSpPr>
              <p:spPr>
                <a:xfrm flipV="1">
                  <a:off x="5168908" y="4657764"/>
                  <a:ext cx="0" cy="496985"/>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cxnSp>
              <p:nvCxnSpPr>
                <p:cNvPr id="147" name="直接箭头连接符 146">
                  <a:extLst>
                    <a:ext uri="{FF2B5EF4-FFF2-40B4-BE49-F238E27FC236}">
                      <a16:creationId xmlns:a16="http://schemas.microsoft.com/office/drawing/2014/main" id="{A047371C-3C2E-4B62-B81C-8FB519BE8CAC}"/>
                    </a:ext>
                  </a:extLst>
                </p:cNvPr>
                <p:cNvCxnSpPr/>
                <p:nvPr/>
              </p:nvCxnSpPr>
              <p:spPr>
                <a:xfrm flipV="1">
                  <a:off x="5149921" y="4080026"/>
                  <a:ext cx="498340" cy="233703"/>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cxnSp>
              <p:nvCxnSpPr>
                <p:cNvPr id="148" name="直接箭头连接符 147">
                  <a:extLst>
                    <a:ext uri="{FF2B5EF4-FFF2-40B4-BE49-F238E27FC236}">
                      <a16:creationId xmlns:a16="http://schemas.microsoft.com/office/drawing/2014/main" id="{3E4BB552-940D-4E81-ACD4-C4D4B1011571}"/>
                    </a:ext>
                  </a:extLst>
                </p:cNvPr>
                <p:cNvCxnSpPr>
                  <a:cxnSpLocks/>
                </p:cNvCxnSpPr>
                <p:nvPr/>
              </p:nvCxnSpPr>
              <p:spPr>
                <a:xfrm flipH="1" flipV="1">
                  <a:off x="4747558" y="3391960"/>
                  <a:ext cx="409830" cy="921772"/>
                </a:xfrm>
                <a:prstGeom prst="straightConnector1">
                  <a:avLst/>
                </a:prstGeom>
                <a:ln>
                  <a:solidFill>
                    <a:schemeClr val="tx1"/>
                  </a:solidFill>
                  <a:tailEnd type="triangle"/>
                </a:ln>
              </p:spPr>
              <p:style>
                <a:lnRef idx="2">
                  <a:schemeClr val="dk1"/>
                </a:lnRef>
                <a:fillRef idx="0">
                  <a:schemeClr val="dk1"/>
                </a:fillRef>
                <a:effectRef idx="1">
                  <a:schemeClr val="dk1"/>
                </a:effectRef>
                <a:fontRef idx="minor">
                  <a:schemeClr val="tx1"/>
                </a:fontRef>
              </p:style>
            </p:cxnSp>
          </p:grpSp>
          <p:grpSp>
            <p:nvGrpSpPr>
              <p:cNvPr id="89" name="组合 88">
                <a:extLst>
                  <a:ext uri="{FF2B5EF4-FFF2-40B4-BE49-F238E27FC236}">
                    <a16:creationId xmlns:a16="http://schemas.microsoft.com/office/drawing/2014/main" id="{175F8F31-C985-4418-8CC6-8827F289EF38}"/>
                  </a:ext>
                </a:extLst>
              </p:cNvPr>
              <p:cNvGrpSpPr/>
              <p:nvPr/>
            </p:nvGrpSpPr>
            <p:grpSpPr>
              <a:xfrm>
                <a:off x="5110" y="5342"/>
                <a:ext cx="1466" cy="3318"/>
                <a:chOff x="3324925" y="3391960"/>
                <a:chExt cx="931211" cy="2106824"/>
              </a:xfrm>
            </p:grpSpPr>
            <p:sp>
              <p:nvSpPr>
                <p:cNvPr id="138" name="矩形 137">
                  <a:extLst>
                    <a:ext uri="{FF2B5EF4-FFF2-40B4-BE49-F238E27FC236}">
                      <a16:creationId xmlns:a16="http://schemas.microsoft.com/office/drawing/2014/main" id="{9678504D-79EF-4C05-B581-EE12366D4925}"/>
                    </a:ext>
                  </a:extLst>
                </p:cNvPr>
                <p:cNvSpPr/>
                <p:nvPr/>
              </p:nvSpPr>
              <p:spPr>
                <a:xfrm>
                  <a:off x="3569255" y="5154750"/>
                  <a:ext cx="354041" cy="344034"/>
                </a:xfrm>
                <a:prstGeom prst="rect">
                  <a:avLst/>
                </a:prstGeom>
                <a:solidFill>
                  <a:schemeClr val="tx2">
                    <a:lumMod val="9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39" name="直接箭头连接符 138">
                  <a:extLst>
                    <a:ext uri="{FF2B5EF4-FFF2-40B4-BE49-F238E27FC236}">
                      <a16:creationId xmlns:a16="http://schemas.microsoft.com/office/drawing/2014/main" id="{6DCA2C2A-516C-4BB2-BFF0-4322AFD7CDF0}"/>
                    </a:ext>
                  </a:extLst>
                </p:cNvPr>
                <p:cNvCxnSpPr/>
                <p:nvPr/>
              </p:nvCxnSpPr>
              <p:spPr>
                <a:xfrm flipV="1">
                  <a:off x="3746275" y="4657763"/>
                  <a:ext cx="0" cy="496985"/>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cxnSp>
              <p:nvCxnSpPr>
                <p:cNvPr id="140" name="直接箭头连接符 139">
                  <a:extLst>
                    <a:ext uri="{FF2B5EF4-FFF2-40B4-BE49-F238E27FC236}">
                      <a16:creationId xmlns:a16="http://schemas.microsoft.com/office/drawing/2014/main" id="{F1F89227-9937-4949-AF84-A7CA284C4C5A}"/>
                    </a:ext>
                  </a:extLst>
                </p:cNvPr>
                <p:cNvCxnSpPr>
                  <a:cxnSpLocks/>
                </p:cNvCxnSpPr>
                <p:nvPr/>
              </p:nvCxnSpPr>
              <p:spPr>
                <a:xfrm flipV="1">
                  <a:off x="3746276" y="4080027"/>
                  <a:ext cx="509860" cy="233704"/>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cxnSp>
              <p:nvCxnSpPr>
                <p:cNvPr id="141" name="直接箭头连接符 140">
                  <a:extLst>
                    <a:ext uri="{FF2B5EF4-FFF2-40B4-BE49-F238E27FC236}">
                      <a16:creationId xmlns:a16="http://schemas.microsoft.com/office/drawing/2014/main" id="{7B16A198-7440-4468-9BFF-F930E962F3AA}"/>
                    </a:ext>
                  </a:extLst>
                </p:cNvPr>
                <p:cNvCxnSpPr>
                  <a:cxnSpLocks/>
                </p:cNvCxnSpPr>
                <p:nvPr/>
              </p:nvCxnSpPr>
              <p:spPr>
                <a:xfrm flipH="1" flipV="1">
                  <a:off x="3324925" y="3391960"/>
                  <a:ext cx="428218" cy="921772"/>
                </a:xfrm>
                <a:prstGeom prst="straightConnector1">
                  <a:avLst/>
                </a:prstGeom>
                <a:ln>
                  <a:solidFill>
                    <a:schemeClr val="tx1"/>
                  </a:solidFill>
                  <a:tailEnd type="triangle"/>
                </a:ln>
              </p:spPr>
              <p:style>
                <a:lnRef idx="2">
                  <a:schemeClr val="dk1"/>
                </a:lnRef>
                <a:fillRef idx="0">
                  <a:schemeClr val="dk1"/>
                </a:fillRef>
                <a:effectRef idx="1">
                  <a:schemeClr val="dk1"/>
                </a:effectRef>
                <a:fontRef idx="minor">
                  <a:schemeClr val="tx1"/>
                </a:fontRef>
              </p:style>
            </p:cxnSp>
          </p:grpSp>
          <p:grpSp>
            <p:nvGrpSpPr>
              <p:cNvPr id="90" name="组合 89">
                <a:extLst>
                  <a:ext uri="{FF2B5EF4-FFF2-40B4-BE49-F238E27FC236}">
                    <a16:creationId xmlns:a16="http://schemas.microsoft.com/office/drawing/2014/main" id="{253EF6EA-DC22-4A9D-B6B8-B4936E2002F2}"/>
                  </a:ext>
                </a:extLst>
              </p:cNvPr>
              <p:cNvGrpSpPr/>
              <p:nvPr/>
            </p:nvGrpSpPr>
            <p:grpSpPr>
              <a:xfrm>
                <a:off x="10495" y="5334"/>
                <a:ext cx="1448" cy="3326"/>
                <a:chOff x="6312750" y="3391960"/>
                <a:chExt cx="919690" cy="2112013"/>
              </a:xfrm>
            </p:grpSpPr>
            <p:sp>
              <p:nvSpPr>
                <p:cNvPr id="131" name="矩形 130">
                  <a:extLst>
                    <a:ext uri="{FF2B5EF4-FFF2-40B4-BE49-F238E27FC236}">
                      <a16:creationId xmlns:a16="http://schemas.microsoft.com/office/drawing/2014/main" id="{29D0E39B-45FC-477A-B270-3FCCA2A82825}"/>
                    </a:ext>
                  </a:extLst>
                </p:cNvPr>
                <p:cNvSpPr/>
                <p:nvPr/>
              </p:nvSpPr>
              <p:spPr>
                <a:xfrm>
                  <a:off x="6557080" y="5159939"/>
                  <a:ext cx="354041" cy="344034"/>
                </a:xfrm>
                <a:prstGeom prst="rect">
                  <a:avLst/>
                </a:prstGeom>
                <a:solidFill>
                  <a:schemeClr val="tx2">
                    <a:lumMod val="9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32" name="直接箭头连接符 131">
                  <a:extLst>
                    <a:ext uri="{FF2B5EF4-FFF2-40B4-BE49-F238E27FC236}">
                      <a16:creationId xmlns:a16="http://schemas.microsoft.com/office/drawing/2014/main" id="{ABB63564-03C4-496F-82F5-7B20B4AFF175}"/>
                    </a:ext>
                  </a:extLst>
                </p:cNvPr>
                <p:cNvCxnSpPr/>
                <p:nvPr/>
              </p:nvCxnSpPr>
              <p:spPr>
                <a:xfrm flipV="1">
                  <a:off x="6735070" y="4657764"/>
                  <a:ext cx="0" cy="496985"/>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cxnSp>
              <p:nvCxnSpPr>
                <p:cNvPr id="133" name="直接箭头连接符 132">
                  <a:extLst>
                    <a:ext uri="{FF2B5EF4-FFF2-40B4-BE49-F238E27FC236}">
                      <a16:creationId xmlns:a16="http://schemas.microsoft.com/office/drawing/2014/main" id="{8D453BC3-F432-4824-8534-F9CFA874CBBC}"/>
                    </a:ext>
                  </a:extLst>
                </p:cNvPr>
                <p:cNvCxnSpPr/>
                <p:nvPr/>
              </p:nvCxnSpPr>
              <p:spPr>
                <a:xfrm flipV="1">
                  <a:off x="6734100" y="4080026"/>
                  <a:ext cx="498340" cy="233703"/>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cxnSp>
              <p:nvCxnSpPr>
                <p:cNvPr id="134" name="直接箭头连接符 133">
                  <a:extLst>
                    <a:ext uri="{FF2B5EF4-FFF2-40B4-BE49-F238E27FC236}">
                      <a16:creationId xmlns:a16="http://schemas.microsoft.com/office/drawing/2014/main" id="{B4AAF593-18EC-4850-B99D-F8C218E21075}"/>
                    </a:ext>
                  </a:extLst>
                </p:cNvPr>
                <p:cNvCxnSpPr>
                  <a:cxnSpLocks/>
                </p:cNvCxnSpPr>
                <p:nvPr/>
              </p:nvCxnSpPr>
              <p:spPr>
                <a:xfrm flipH="1" flipV="1">
                  <a:off x="6312750" y="3391960"/>
                  <a:ext cx="409830" cy="921772"/>
                </a:xfrm>
                <a:prstGeom prst="straightConnector1">
                  <a:avLst/>
                </a:prstGeom>
                <a:ln>
                  <a:solidFill>
                    <a:schemeClr val="tx1"/>
                  </a:solidFill>
                  <a:tailEnd type="triangle"/>
                </a:ln>
              </p:spPr>
              <p:style>
                <a:lnRef idx="2">
                  <a:schemeClr val="dk1"/>
                </a:lnRef>
                <a:fillRef idx="0">
                  <a:schemeClr val="dk1"/>
                </a:fillRef>
                <a:effectRef idx="1">
                  <a:schemeClr val="dk1"/>
                </a:effectRef>
                <a:fontRef idx="minor">
                  <a:schemeClr val="tx1"/>
                </a:fontRef>
              </p:style>
            </p:cxnSp>
          </p:grpSp>
          <p:cxnSp>
            <p:nvCxnSpPr>
              <p:cNvPr id="91" name="直接箭头连接符 90">
                <a:extLst>
                  <a:ext uri="{FF2B5EF4-FFF2-40B4-BE49-F238E27FC236}">
                    <a16:creationId xmlns:a16="http://schemas.microsoft.com/office/drawing/2014/main" id="{37A3DE6A-B706-40EF-B5A6-EC2F28F93F84}"/>
                  </a:ext>
                </a:extLst>
              </p:cNvPr>
              <p:cNvCxnSpPr>
                <a:cxnSpLocks/>
              </p:cNvCxnSpPr>
              <p:nvPr/>
            </p:nvCxnSpPr>
            <p:spPr>
              <a:xfrm flipH="1" flipV="1">
                <a:off x="3345" y="4449"/>
                <a:ext cx="676" cy="1499"/>
              </a:xfrm>
              <a:prstGeom prst="straightConnector1">
                <a:avLst/>
              </a:prstGeom>
              <a:ln>
                <a:solidFill>
                  <a:schemeClr val="tx1"/>
                </a:solidFill>
                <a:tailEnd type="triangle"/>
              </a:ln>
            </p:spPr>
            <p:style>
              <a:lnRef idx="2">
                <a:schemeClr val="dk1"/>
              </a:lnRef>
              <a:fillRef idx="0">
                <a:schemeClr val="dk1"/>
              </a:fillRef>
              <a:effectRef idx="1">
                <a:schemeClr val="dk1"/>
              </a:effectRef>
              <a:fontRef idx="minor">
                <a:schemeClr val="tx1"/>
              </a:fontRef>
            </p:style>
          </p:cxnSp>
          <p:cxnSp>
            <p:nvCxnSpPr>
              <p:cNvPr id="92" name="直接箭头连接符 91">
                <a:extLst>
                  <a:ext uri="{FF2B5EF4-FFF2-40B4-BE49-F238E27FC236}">
                    <a16:creationId xmlns:a16="http://schemas.microsoft.com/office/drawing/2014/main" id="{D27458C3-336E-41D7-ABFD-4C0E8B103CCE}"/>
                  </a:ext>
                </a:extLst>
              </p:cNvPr>
              <p:cNvCxnSpPr>
                <a:cxnSpLocks/>
              </p:cNvCxnSpPr>
              <p:nvPr/>
            </p:nvCxnSpPr>
            <p:spPr>
              <a:xfrm flipH="1" flipV="1">
                <a:off x="5842" y="4449"/>
                <a:ext cx="718" cy="1434"/>
              </a:xfrm>
              <a:prstGeom prst="straightConnector1">
                <a:avLst/>
              </a:prstGeom>
              <a:ln>
                <a:solidFill>
                  <a:schemeClr val="tx1"/>
                </a:solidFill>
                <a:tailEnd type="triangle"/>
              </a:ln>
            </p:spPr>
            <p:style>
              <a:lnRef idx="2">
                <a:schemeClr val="dk1"/>
              </a:lnRef>
              <a:fillRef idx="0">
                <a:schemeClr val="dk1"/>
              </a:fillRef>
              <a:effectRef idx="1">
                <a:schemeClr val="dk1"/>
              </a:effectRef>
              <a:fontRef idx="minor">
                <a:schemeClr val="tx1"/>
              </a:fontRef>
            </p:style>
          </p:cxnSp>
          <p:cxnSp>
            <p:nvCxnSpPr>
              <p:cNvPr id="93" name="直接箭头连接符 92">
                <a:extLst>
                  <a:ext uri="{FF2B5EF4-FFF2-40B4-BE49-F238E27FC236}">
                    <a16:creationId xmlns:a16="http://schemas.microsoft.com/office/drawing/2014/main" id="{07680D34-DD48-4098-8829-666071DD8A6A}"/>
                  </a:ext>
                </a:extLst>
              </p:cNvPr>
              <p:cNvCxnSpPr>
                <a:cxnSpLocks/>
              </p:cNvCxnSpPr>
              <p:nvPr/>
            </p:nvCxnSpPr>
            <p:spPr>
              <a:xfrm flipH="1" flipV="1">
                <a:off x="8322" y="4449"/>
                <a:ext cx="645" cy="1441"/>
              </a:xfrm>
              <a:prstGeom prst="straightConnector1">
                <a:avLst/>
              </a:prstGeom>
              <a:ln>
                <a:solidFill>
                  <a:schemeClr val="tx1"/>
                </a:solidFill>
                <a:tailEnd type="triangle"/>
              </a:ln>
            </p:spPr>
            <p:style>
              <a:lnRef idx="2">
                <a:schemeClr val="dk1"/>
              </a:lnRef>
              <a:fillRef idx="0">
                <a:schemeClr val="dk1"/>
              </a:fillRef>
              <a:effectRef idx="1">
                <a:schemeClr val="dk1"/>
              </a:effectRef>
              <a:fontRef idx="minor">
                <a:schemeClr val="tx1"/>
              </a:fontRef>
            </p:style>
          </p:cxnSp>
          <p:cxnSp>
            <p:nvCxnSpPr>
              <p:cNvPr id="94" name="直接箭头连接符 93">
                <a:extLst>
                  <a:ext uri="{FF2B5EF4-FFF2-40B4-BE49-F238E27FC236}">
                    <a16:creationId xmlns:a16="http://schemas.microsoft.com/office/drawing/2014/main" id="{7E877070-B38C-4694-AB4E-7C92C134E518}"/>
                  </a:ext>
                </a:extLst>
              </p:cNvPr>
              <p:cNvCxnSpPr>
                <a:cxnSpLocks/>
              </p:cNvCxnSpPr>
              <p:nvPr/>
            </p:nvCxnSpPr>
            <p:spPr>
              <a:xfrm flipH="1" flipV="1">
                <a:off x="11300" y="4441"/>
                <a:ext cx="646" cy="1434"/>
              </a:xfrm>
              <a:prstGeom prst="straightConnector1">
                <a:avLst/>
              </a:prstGeom>
              <a:ln>
                <a:solidFill>
                  <a:schemeClr val="tx1"/>
                </a:solidFill>
                <a:tailEnd type="triangle"/>
              </a:ln>
            </p:spPr>
            <p:style>
              <a:lnRef idx="2">
                <a:schemeClr val="dk1"/>
              </a:lnRef>
              <a:fillRef idx="0">
                <a:schemeClr val="dk1"/>
              </a:fillRef>
              <a:effectRef idx="1">
                <a:schemeClr val="dk1"/>
              </a:effectRef>
              <a:fontRef idx="minor">
                <a:schemeClr val="tx1"/>
              </a:fontRef>
            </p:style>
          </p:cxnSp>
          <p:cxnSp>
            <p:nvCxnSpPr>
              <p:cNvPr id="95" name="直接箭头连接符 94">
                <a:extLst>
                  <a:ext uri="{FF2B5EF4-FFF2-40B4-BE49-F238E27FC236}">
                    <a16:creationId xmlns:a16="http://schemas.microsoft.com/office/drawing/2014/main" id="{C8CB5C8C-D751-4BE0-A1F0-A64835995B48}"/>
                  </a:ext>
                </a:extLst>
              </p:cNvPr>
              <p:cNvCxnSpPr>
                <a:cxnSpLocks/>
              </p:cNvCxnSpPr>
              <p:nvPr/>
            </p:nvCxnSpPr>
            <p:spPr>
              <a:xfrm flipV="1">
                <a:off x="2597" y="4449"/>
                <a:ext cx="748" cy="354"/>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cxnSp>
            <p:nvCxnSpPr>
              <p:cNvPr id="96" name="直接箭头连接符 95">
                <a:extLst>
                  <a:ext uri="{FF2B5EF4-FFF2-40B4-BE49-F238E27FC236}">
                    <a16:creationId xmlns:a16="http://schemas.microsoft.com/office/drawing/2014/main" id="{4E6CA898-56E3-4547-A5BB-E3F0DB682471}"/>
                  </a:ext>
                </a:extLst>
              </p:cNvPr>
              <p:cNvCxnSpPr>
                <a:cxnSpLocks/>
              </p:cNvCxnSpPr>
              <p:nvPr/>
            </p:nvCxnSpPr>
            <p:spPr>
              <a:xfrm flipV="1">
                <a:off x="10498" y="4441"/>
                <a:ext cx="802" cy="351"/>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cxnSp>
            <p:nvCxnSpPr>
              <p:cNvPr id="97" name="直接箭头连接符 96">
                <a:extLst>
                  <a:ext uri="{FF2B5EF4-FFF2-40B4-BE49-F238E27FC236}">
                    <a16:creationId xmlns:a16="http://schemas.microsoft.com/office/drawing/2014/main" id="{0D96BBF0-F7F2-4E26-BAB6-DF11AEC4E3E8}"/>
                  </a:ext>
                </a:extLst>
              </p:cNvPr>
              <p:cNvCxnSpPr>
                <a:cxnSpLocks/>
              </p:cNvCxnSpPr>
              <p:nvPr/>
            </p:nvCxnSpPr>
            <p:spPr>
              <a:xfrm flipV="1">
                <a:off x="7458" y="4449"/>
                <a:ext cx="864" cy="351"/>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cxnSp>
            <p:nvCxnSpPr>
              <p:cNvPr id="98" name="直接箭头连接符 97">
                <a:extLst>
                  <a:ext uri="{FF2B5EF4-FFF2-40B4-BE49-F238E27FC236}">
                    <a16:creationId xmlns:a16="http://schemas.microsoft.com/office/drawing/2014/main" id="{FFA37E8A-AC1B-4481-8BF8-ADC02A627480}"/>
                  </a:ext>
                </a:extLst>
              </p:cNvPr>
              <p:cNvCxnSpPr>
                <a:cxnSpLocks/>
              </p:cNvCxnSpPr>
              <p:nvPr/>
            </p:nvCxnSpPr>
            <p:spPr>
              <a:xfrm flipV="1">
                <a:off x="5112" y="4449"/>
                <a:ext cx="730" cy="351"/>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cxnSp>
            <p:nvCxnSpPr>
              <p:cNvPr id="99" name="直接箭头连接符 98">
                <a:extLst>
                  <a:ext uri="{FF2B5EF4-FFF2-40B4-BE49-F238E27FC236}">
                    <a16:creationId xmlns:a16="http://schemas.microsoft.com/office/drawing/2014/main" id="{0BF9AFC8-E588-4289-B3E7-09F435613A88}"/>
                  </a:ext>
                </a:extLst>
              </p:cNvPr>
              <p:cNvCxnSpPr>
                <a:cxnSpLocks/>
              </p:cNvCxnSpPr>
              <p:nvPr/>
            </p:nvCxnSpPr>
            <p:spPr>
              <a:xfrm flipV="1">
                <a:off x="7492" y="2145"/>
                <a:ext cx="0" cy="670"/>
              </a:xfrm>
              <a:prstGeom prst="straightConnector1">
                <a:avLst/>
              </a:prstGeom>
              <a:ln>
                <a:solidFill>
                  <a:schemeClr val="tx1"/>
                </a:solidFill>
                <a:tailEnd type="triangle"/>
              </a:ln>
            </p:spPr>
            <p:style>
              <a:lnRef idx="2">
                <a:schemeClr val="dk1"/>
              </a:lnRef>
              <a:fillRef idx="0">
                <a:schemeClr val="dk1"/>
              </a:fillRef>
              <a:effectRef idx="1">
                <a:schemeClr val="dk1"/>
              </a:effectRef>
              <a:fontRef idx="minor">
                <a:schemeClr val="tx1"/>
              </a:fontRef>
            </p:style>
          </p:cxnSp>
          <p:cxnSp>
            <p:nvCxnSpPr>
              <p:cNvPr id="100" name="直接箭头连接符 99">
                <a:extLst>
                  <a:ext uri="{FF2B5EF4-FFF2-40B4-BE49-F238E27FC236}">
                    <a16:creationId xmlns:a16="http://schemas.microsoft.com/office/drawing/2014/main" id="{52C9AA8B-F205-47EF-8367-715DEF2B4AC1}"/>
                  </a:ext>
                </a:extLst>
              </p:cNvPr>
              <p:cNvCxnSpPr>
                <a:cxnSpLocks/>
              </p:cNvCxnSpPr>
              <p:nvPr/>
            </p:nvCxnSpPr>
            <p:spPr>
              <a:xfrm flipV="1">
                <a:off x="3549" y="3404"/>
                <a:ext cx="1734" cy="632"/>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cxnSp>
            <p:nvCxnSpPr>
              <p:cNvPr id="101" name="直接箭头连接符 100">
                <a:extLst>
                  <a:ext uri="{FF2B5EF4-FFF2-40B4-BE49-F238E27FC236}">
                    <a16:creationId xmlns:a16="http://schemas.microsoft.com/office/drawing/2014/main" id="{64C8FC72-EFA3-4D0A-912F-C4C92F392AB6}"/>
                  </a:ext>
                </a:extLst>
              </p:cNvPr>
              <p:cNvCxnSpPr>
                <a:cxnSpLocks/>
              </p:cNvCxnSpPr>
              <p:nvPr/>
            </p:nvCxnSpPr>
            <p:spPr>
              <a:xfrm flipV="1">
                <a:off x="5764" y="3486"/>
                <a:ext cx="901" cy="513"/>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cxnSp>
            <p:nvCxnSpPr>
              <p:cNvPr id="102" name="直接箭头连接符 101">
                <a:extLst>
                  <a:ext uri="{FF2B5EF4-FFF2-40B4-BE49-F238E27FC236}">
                    <a16:creationId xmlns:a16="http://schemas.microsoft.com/office/drawing/2014/main" id="{7DFBEB8B-842C-48F3-A180-1AC3E699D523}"/>
                  </a:ext>
                </a:extLst>
              </p:cNvPr>
              <p:cNvCxnSpPr>
                <a:cxnSpLocks/>
              </p:cNvCxnSpPr>
              <p:nvPr/>
            </p:nvCxnSpPr>
            <p:spPr>
              <a:xfrm flipH="1" flipV="1">
                <a:off x="7872" y="3544"/>
                <a:ext cx="449" cy="363"/>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cxnSp>
            <p:nvCxnSpPr>
              <p:cNvPr id="103" name="直接箭头连接符 102">
                <a:extLst>
                  <a:ext uri="{FF2B5EF4-FFF2-40B4-BE49-F238E27FC236}">
                    <a16:creationId xmlns:a16="http://schemas.microsoft.com/office/drawing/2014/main" id="{2E5C5B0C-3F36-4A02-9374-5A53D629E6B9}"/>
                  </a:ext>
                </a:extLst>
              </p:cNvPr>
              <p:cNvCxnSpPr>
                <a:cxnSpLocks/>
              </p:cNvCxnSpPr>
              <p:nvPr/>
            </p:nvCxnSpPr>
            <p:spPr>
              <a:xfrm flipH="1" flipV="1">
                <a:off x="9663" y="3506"/>
                <a:ext cx="1637" cy="393"/>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cxnSp>
            <p:nvCxnSpPr>
              <p:cNvPr id="104" name="直接箭头连接符 103">
                <a:extLst>
                  <a:ext uri="{FF2B5EF4-FFF2-40B4-BE49-F238E27FC236}">
                    <a16:creationId xmlns:a16="http://schemas.microsoft.com/office/drawing/2014/main" id="{A40698E8-E67F-4C3A-975F-25FE3EE63759}"/>
                  </a:ext>
                </a:extLst>
              </p:cNvPr>
              <p:cNvCxnSpPr/>
              <p:nvPr/>
            </p:nvCxnSpPr>
            <p:spPr>
              <a:xfrm flipH="1">
                <a:off x="2857" y="5071"/>
                <a:ext cx="1957" cy="3"/>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cxnSp>
            <p:nvCxnSpPr>
              <p:cNvPr id="105" name="直接箭头连接符 104">
                <a:extLst>
                  <a:ext uri="{FF2B5EF4-FFF2-40B4-BE49-F238E27FC236}">
                    <a16:creationId xmlns:a16="http://schemas.microsoft.com/office/drawing/2014/main" id="{5BAD7F16-9377-449F-BB92-C3E763D3414A}"/>
                  </a:ext>
                </a:extLst>
              </p:cNvPr>
              <p:cNvCxnSpPr/>
              <p:nvPr/>
            </p:nvCxnSpPr>
            <p:spPr>
              <a:xfrm flipH="1">
                <a:off x="5372" y="5071"/>
                <a:ext cx="1788" cy="0"/>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cxnSp>
            <p:nvCxnSpPr>
              <p:cNvPr id="106" name="直接箭头连接符 105">
                <a:extLst>
                  <a:ext uri="{FF2B5EF4-FFF2-40B4-BE49-F238E27FC236}">
                    <a16:creationId xmlns:a16="http://schemas.microsoft.com/office/drawing/2014/main" id="{FBB552C8-11E3-454E-86F8-E82ECEA5CC82}"/>
                  </a:ext>
                </a:extLst>
              </p:cNvPr>
              <p:cNvCxnSpPr/>
              <p:nvPr/>
            </p:nvCxnSpPr>
            <p:spPr>
              <a:xfrm flipH="1">
                <a:off x="7718" y="5063"/>
                <a:ext cx="2482" cy="8"/>
              </a:xfrm>
              <a:prstGeom prst="straightConnector1">
                <a:avLst/>
              </a:prstGeom>
              <a:ln w="9525" cap="flat" cmpd="sng" algn="ctr">
                <a:solidFill>
                  <a:schemeClr val="dk1"/>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107" name="直接箭头连接符 106">
                <a:extLst>
                  <a:ext uri="{FF2B5EF4-FFF2-40B4-BE49-F238E27FC236}">
                    <a16:creationId xmlns:a16="http://schemas.microsoft.com/office/drawing/2014/main" id="{71E5E6C0-510C-476D-9628-8F331EE11D59}"/>
                  </a:ext>
                </a:extLst>
              </p:cNvPr>
              <p:cNvCxnSpPr/>
              <p:nvPr/>
            </p:nvCxnSpPr>
            <p:spPr>
              <a:xfrm flipV="1">
                <a:off x="4305" y="6154"/>
                <a:ext cx="1957" cy="4"/>
              </a:xfrm>
              <a:prstGeom prst="straightConnector1">
                <a:avLst/>
              </a:prstGeom>
              <a:ln>
                <a:solidFill>
                  <a:schemeClr val="tx1"/>
                </a:solidFill>
                <a:tailEnd type="triangle"/>
              </a:ln>
            </p:spPr>
            <p:style>
              <a:lnRef idx="2">
                <a:schemeClr val="dk1"/>
              </a:lnRef>
              <a:fillRef idx="0">
                <a:schemeClr val="dk1"/>
              </a:fillRef>
              <a:effectRef idx="1">
                <a:schemeClr val="dk1"/>
              </a:effectRef>
              <a:fontRef idx="minor">
                <a:schemeClr val="tx1"/>
              </a:fontRef>
            </p:style>
          </p:cxnSp>
          <p:cxnSp>
            <p:nvCxnSpPr>
              <p:cNvPr id="108" name="直接箭头连接符 107">
                <a:extLst>
                  <a:ext uri="{FF2B5EF4-FFF2-40B4-BE49-F238E27FC236}">
                    <a16:creationId xmlns:a16="http://schemas.microsoft.com/office/drawing/2014/main" id="{D88CFABB-DAFB-4671-B3EE-BF0B315C68D3}"/>
                  </a:ext>
                </a:extLst>
              </p:cNvPr>
              <p:cNvCxnSpPr/>
              <p:nvPr/>
            </p:nvCxnSpPr>
            <p:spPr>
              <a:xfrm>
                <a:off x="6820" y="6154"/>
                <a:ext cx="1849" cy="7"/>
              </a:xfrm>
              <a:prstGeom prst="straightConnector1">
                <a:avLst/>
              </a:prstGeom>
              <a:ln>
                <a:solidFill>
                  <a:schemeClr val="tx1"/>
                </a:solidFill>
                <a:tailEnd type="triangle"/>
              </a:ln>
            </p:spPr>
            <p:style>
              <a:lnRef idx="2">
                <a:schemeClr val="dk1"/>
              </a:lnRef>
              <a:fillRef idx="0">
                <a:schemeClr val="dk1"/>
              </a:fillRef>
              <a:effectRef idx="1">
                <a:schemeClr val="dk1"/>
              </a:effectRef>
              <a:fontRef idx="minor">
                <a:schemeClr val="tx1"/>
              </a:fontRef>
            </p:style>
          </p:cxnSp>
          <p:cxnSp>
            <p:nvCxnSpPr>
              <p:cNvPr id="109" name="直接箭头连接符 108">
                <a:extLst>
                  <a:ext uri="{FF2B5EF4-FFF2-40B4-BE49-F238E27FC236}">
                    <a16:creationId xmlns:a16="http://schemas.microsoft.com/office/drawing/2014/main" id="{41F86FEC-807E-4213-AB72-470D68DFDE74}"/>
                  </a:ext>
                </a:extLst>
              </p:cNvPr>
              <p:cNvCxnSpPr/>
              <p:nvPr/>
            </p:nvCxnSpPr>
            <p:spPr>
              <a:xfrm flipV="1">
                <a:off x="9227" y="6146"/>
                <a:ext cx="2421" cy="15"/>
              </a:xfrm>
              <a:prstGeom prst="straightConnector1">
                <a:avLst/>
              </a:prstGeom>
              <a:ln w="9525" cap="flat" cmpd="sng" algn="ctr">
                <a:solidFill>
                  <a:schemeClr val="dk1"/>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grpSp>
            <p:nvGrpSpPr>
              <p:cNvPr id="110" name="组合 109">
                <a:extLst>
                  <a:ext uri="{FF2B5EF4-FFF2-40B4-BE49-F238E27FC236}">
                    <a16:creationId xmlns:a16="http://schemas.microsoft.com/office/drawing/2014/main" id="{301E5425-AAC4-4A5C-9B18-43D21B68F579}"/>
                  </a:ext>
                </a:extLst>
              </p:cNvPr>
              <p:cNvGrpSpPr/>
              <p:nvPr/>
            </p:nvGrpSpPr>
            <p:grpSpPr>
              <a:xfrm>
                <a:off x="9497" y="4129"/>
                <a:ext cx="445" cy="75"/>
                <a:chOff x="6109193" y="5324476"/>
                <a:chExt cx="282677" cy="47623"/>
              </a:xfrm>
            </p:grpSpPr>
            <p:sp>
              <p:nvSpPr>
                <p:cNvPr id="125" name="流程图: 接点 124">
                  <a:extLst>
                    <a:ext uri="{FF2B5EF4-FFF2-40B4-BE49-F238E27FC236}">
                      <a16:creationId xmlns:a16="http://schemas.microsoft.com/office/drawing/2014/main" id="{1B4D96DA-95DC-4D04-B068-B477A3B402BB}"/>
                    </a:ext>
                  </a:extLst>
                </p:cNvPr>
                <p:cNvSpPr/>
                <p:nvPr/>
              </p:nvSpPr>
              <p:spPr>
                <a:xfrm>
                  <a:off x="6109193" y="5324476"/>
                  <a:ext cx="51102" cy="47623"/>
                </a:xfrm>
                <a:prstGeom prst="flowChartConnector">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6" name="流程图: 接点 125">
                  <a:extLst>
                    <a:ext uri="{FF2B5EF4-FFF2-40B4-BE49-F238E27FC236}">
                      <a16:creationId xmlns:a16="http://schemas.microsoft.com/office/drawing/2014/main" id="{A67C8260-7384-4DBC-8C01-0F0D99BF5226}"/>
                    </a:ext>
                  </a:extLst>
                </p:cNvPr>
                <p:cNvSpPr/>
                <p:nvPr/>
              </p:nvSpPr>
              <p:spPr>
                <a:xfrm>
                  <a:off x="6224980" y="5324476"/>
                  <a:ext cx="51102" cy="47623"/>
                </a:xfrm>
                <a:prstGeom prst="flowChartConnector">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7" name="流程图: 接点 126">
                  <a:extLst>
                    <a:ext uri="{FF2B5EF4-FFF2-40B4-BE49-F238E27FC236}">
                      <a16:creationId xmlns:a16="http://schemas.microsoft.com/office/drawing/2014/main" id="{26CD567F-042C-4C01-9B0F-C7B8694E47AD}"/>
                    </a:ext>
                  </a:extLst>
                </p:cNvPr>
                <p:cNvSpPr/>
                <p:nvPr/>
              </p:nvSpPr>
              <p:spPr>
                <a:xfrm>
                  <a:off x="6340768" y="5324476"/>
                  <a:ext cx="51102" cy="47623"/>
                </a:xfrm>
                <a:prstGeom prst="flowChartConnector">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11" name="组合 110">
                <a:extLst>
                  <a:ext uri="{FF2B5EF4-FFF2-40B4-BE49-F238E27FC236}">
                    <a16:creationId xmlns:a16="http://schemas.microsoft.com/office/drawing/2014/main" id="{272F09B0-BB14-4C8A-873A-D1968EA77B29}"/>
                  </a:ext>
                </a:extLst>
              </p:cNvPr>
              <p:cNvGrpSpPr/>
              <p:nvPr/>
            </p:nvGrpSpPr>
            <p:grpSpPr>
              <a:xfrm>
                <a:off x="9497" y="8351"/>
                <a:ext cx="445" cy="75"/>
                <a:chOff x="6109193" y="5324476"/>
                <a:chExt cx="282677" cy="47623"/>
              </a:xfrm>
            </p:grpSpPr>
            <p:sp>
              <p:nvSpPr>
                <p:cNvPr id="122" name="流程图: 接点 121">
                  <a:extLst>
                    <a:ext uri="{FF2B5EF4-FFF2-40B4-BE49-F238E27FC236}">
                      <a16:creationId xmlns:a16="http://schemas.microsoft.com/office/drawing/2014/main" id="{4AC7D96D-821D-44E1-ABFD-C11874D6FB4F}"/>
                    </a:ext>
                  </a:extLst>
                </p:cNvPr>
                <p:cNvSpPr/>
                <p:nvPr/>
              </p:nvSpPr>
              <p:spPr>
                <a:xfrm>
                  <a:off x="6109193" y="5324476"/>
                  <a:ext cx="51102" cy="47623"/>
                </a:xfrm>
                <a:prstGeom prst="flowChartConnector">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3" name="流程图: 接点 122">
                  <a:extLst>
                    <a:ext uri="{FF2B5EF4-FFF2-40B4-BE49-F238E27FC236}">
                      <a16:creationId xmlns:a16="http://schemas.microsoft.com/office/drawing/2014/main" id="{EC7BD861-EE32-4F5D-B601-AF9BAE770267}"/>
                    </a:ext>
                  </a:extLst>
                </p:cNvPr>
                <p:cNvSpPr/>
                <p:nvPr/>
              </p:nvSpPr>
              <p:spPr>
                <a:xfrm>
                  <a:off x="6224980" y="5324476"/>
                  <a:ext cx="51102" cy="47623"/>
                </a:xfrm>
                <a:prstGeom prst="flowChartConnector">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4" name="流程图: 接点 123">
                  <a:extLst>
                    <a:ext uri="{FF2B5EF4-FFF2-40B4-BE49-F238E27FC236}">
                      <a16:creationId xmlns:a16="http://schemas.microsoft.com/office/drawing/2014/main" id="{F21F38FE-06AB-4443-8407-4B818610EE4F}"/>
                    </a:ext>
                  </a:extLst>
                </p:cNvPr>
                <p:cNvSpPr/>
                <p:nvPr/>
              </p:nvSpPr>
              <p:spPr>
                <a:xfrm>
                  <a:off x="6340768" y="5324476"/>
                  <a:ext cx="51102" cy="47623"/>
                </a:xfrm>
                <a:prstGeom prst="flowChartConnector">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12" name="组合 111">
                <a:extLst>
                  <a:ext uri="{FF2B5EF4-FFF2-40B4-BE49-F238E27FC236}">
                    <a16:creationId xmlns:a16="http://schemas.microsoft.com/office/drawing/2014/main" id="{B73BB69B-38BD-4CE0-8E35-AD555DAE9D67}"/>
                  </a:ext>
                </a:extLst>
              </p:cNvPr>
              <p:cNvGrpSpPr/>
              <p:nvPr/>
            </p:nvGrpSpPr>
            <p:grpSpPr>
              <a:xfrm>
                <a:off x="9497" y="6992"/>
                <a:ext cx="445" cy="75"/>
                <a:chOff x="6109193" y="5324476"/>
                <a:chExt cx="282677" cy="47623"/>
              </a:xfrm>
            </p:grpSpPr>
            <p:sp>
              <p:nvSpPr>
                <p:cNvPr id="119" name="流程图: 接点 118">
                  <a:extLst>
                    <a:ext uri="{FF2B5EF4-FFF2-40B4-BE49-F238E27FC236}">
                      <a16:creationId xmlns:a16="http://schemas.microsoft.com/office/drawing/2014/main" id="{D4A8649D-D1EE-4108-8B7A-9D628F5AA449}"/>
                    </a:ext>
                  </a:extLst>
                </p:cNvPr>
                <p:cNvSpPr/>
                <p:nvPr/>
              </p:nvSpPr>
              <p:spPr>
                <a:xfrm>
                  <a:off x="6109193" y="5324476"/>
                  <a:ext cx="51102" cy="47623"/>
                </a:xfrm>
                <a:prstGeom prst="flowChartConnector">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0" name="流程图: 接点 119">
                  <a:extLst>
                    <a:ext uri="{FF2B5EF4-FFF2-40B4-BE49-F238E27FC236}">
                      <a16:creationId xmlns:a16="http://schemas.microsoft.com/office/drawing/2014/main" id="{BBFB31B9-2086-4775-AF2B-6E95FC27E21C}"/>
                    </a:ext>
                  </a:extLst>
                </p:cNvPr>
                <p:cNvSpPr/>
                <p:nvPr/>
              </p:nvSpPr>
              <p:spPr>
                <a:xfrm>
                  <a:off x="6224980" y="5324476"/>
                  <a:ext cx="51102" cy="47623"/>
                </a:xfrm>
                <a:prstGeom prst="flowChartConnector">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1" name="流程图: 接点 120">
                  <a:extLst>
                    <a:ext uri="{FF2B5EF4-FFF2-40B4-BE49-F238E27FC236}">
                      <a16:creationId xmlns:a16="http://schemas.microsoft.com/office/drawing/2014/main" id="{FE370B33-74FB-4758-9C23-0303C48B2169}"/>
                    </a:ext>
                  </a:extLst>
                </p:cNvPr>
                <p:cNvSpPr/>
                <p:nvPr/>
              </p:nvSpPr>
              <p:spPr>
                <a:xfrm>
                  <a:off x="6340768" y="5324476"/>
                  <a:ext cx="51102" cy="47623"/>
                </a:xfrm>
                <a:prstGeom prst="flowChartConnector">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113" name="直接连接符 112">
                <a:extLst>
                  <a:ext uri="{FF2B5EF4-FFF2-40B4-BE49-F238E27FC236}">
                    <a16:creationId xmlns:a16="http://schemas.microsoft.com/office/drawing/2014/main" id="{1D807789-E8BD-466A-8A6F-76065F41715C}"/>
                  </a:ext>
                </a:extLst>
              </p:cNvPr>
              <p:cNvCxnSpPr/>
              <p:nvPr/>
            </p:nvCxnSpPr>
            <p:spPr>
              <a:xfrm>
                <a:off x="1735" y="2625"/>
                <a:ext cx="10805" cy="0"/>
              </a:xfrm>
              <a:prstGeom prst="line">
                <a:avLst/>
              </a:prstGeom>
              <a:ln w="12700" cap="flat" cmpd="sng" algn="ctr">
                <a:solidFill>
                  <a:schemeClr val="dk1"/>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114" name="直接连接符 113">
                <a:extLst>
                  <a:ext uri="{FF2B5EF4-FFF2-40B4-BE49-F238E27FC236}">
                    <a16:creationId xmlns:a16="http://schemas.microsoft.com/office/drawing/2014/main" id="{51D8077E-F145-47E5-B6C7-8B1D67EE6A32}"/>
                  </a:ext>
                </a:extLst>
              </p:cNvPr>
              <p:cNvCxnSpPr/>
              <p:nvPr/>
            </p:nvCxnSpPr>
            <p:spPr>
              <a:xfrm>
                <a:off x="1769" y="6669"/>
                <a:ext cx="10805" cy="0"/>
              </a:xfrm>
              <a:prstGeom prst="line">
                <a:avLst/>
              </a:prstGeom>
              <a:ln w="12700" cap="flat" cmpd="sng" algn="ctr">
                <a:solidFill>
                  <a:schemeClr val="dk1"/>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115" name="直接连接符 114">
                <a:extLst>
                  <a:ext uri="{FF2B5EF4-FFF2-40B4-BE49-F238E27FC236}">
                    <a16:creationId xmlns:a16="http://schemas.microsoft.com/office/drawing/2014/main" id="{975073CC-E374-4EDD-A161-82E8DDEF245F}"/>
                  </a:ext>
                </a:extLst>
              </p:cNvPr>
              <p:cNvCxnSpPr/>
              <p:nvPr/>
            </p:nvCxnSpPr>
            <p:spPr>
              <a:xfrm>
                <a:off x="1776" y="7761"/>
                <a:ext cx="10805" cy="0"/>
              </a:xfrm>
              <a:prstGeom prst="line">
                <a:avLst/>
              </a:prstGeom>
              <a:ln w="12700" cap="flat" cmpd="sng" algn="ctr">
                <a:solidFill>
                  <a:schemeClr val="dk1"/>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116" name="直接箭头连接符 115">
                <a:extLst>
                  <a:ext uri="{FF2B5EF4-FFF2-40B4-BE49-F238E27FC236}">
                    <a16:creationId xmlns:a16="http://schemas.microsoft.com/office/drawing/2014/main" id="{5967C1B8-84BB-47FC-AEC7-2DD5BF19F524}"/>
                  </a:ext>
                </a:extLst>
              </p:cNvPr>
              <p:cNvCxnSpPr/>
              <p:nvPr/>
            </p:nvCxnSpPr>
            <p:spPr>
              <a:xfrm flipH="1">
                <a:off x="7736" y="5073"/>
                <a:ext cx="153" cy="0"/>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cxnSp>
            <p:nvCxnSpPr>
              <p:cNvPr id="117" name="直接箭头连接符 116">
                <a:extLst>
                  <a:ext uri="{FF2B5EF4-FFF2-40B4-BE49-F238E27FC236}">
                    <a16:creationId xmlns:a16="http://schemas.microsoft.com/office/drawing/2014/main" id="{3F023A90-2DAB-4875-AE9B-52D5AA813B71}"/>
                  </a:ext>
                </a:extLst>
              </p:cNvPr>
              <p:cNvCxnSpPr/>
              <p:nvPr/>
            </p:nvCxnSpPr>
            <p:spPr>
              <a:xfrm>
                <a:off x="11504" y="6152"/>
                <a:ext cx="163" cy="0"/>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cxnSp>
            <p:nvCxnSpPr>
              <p:cNvPr id="118" name="直接连接符 117">
                <a:extLst>
                  <a:ext uri="{FF2B5EF4-FFF2-40B4-BE49-F238E27FC236}">
                    <a16:creationId xmlns:a16="http://schemas.microsoft.com/office/drawing/2014/main" id="{54EFC092-34CB-4938-BB40-6ACAEE1B8FED}"/>
                  </a:ext>
                </a:extLst>
              </p:cNvPr>
              <p:cNvCxnSpPr/>
              <p:nvPr/>
            </p:nvCxnSpPr>
            <p:spPr>
              <a:xfrm>
                <a:off x="1746" y="4655"/>
                <a:ext cx="10805" cy="0"/>
              </a:xfrm>
              <a:prstGeom prst="line">
                <a:avLst/>
              </a:prstGeom>
              <a:ln w="12700" cap="flat" cmpd="sng" algn="ctr">
                <a:solidFill>
                  <a:schemeClr val="dk1"/>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grpSp>
        <p:sp>
          <p:nvSpPr>
            <p:cNvPr id="2" name="Google Shape;347;p25">
              <a:extLst>
                <a:ext uri="{FF2B5EF4-FFF2-40B4-BE49-F238E27FC236}">
                  <a16:creationId xmlns:a16="http://schemas.microsoft.com/office/drawing/2014/main" id="{F8FB6C44-4960-4029-BD46-FEDDAD9941D8}"/>
                </a:ext>
              </a:extLst>
            </p:cNvPr>
            <p:cNvSpPr/>
            <p:nvPr/>
          </p:nvSpPr>
          <p:spPr>
            <a:xfrm>
              <a:off x="3558089" y="1411767"/>
              <a:ext cx="1957594" cy="275089"/>
            </a:xfrm>
            <a:prstGeom prst="roundRect">
              <a:avLst>
                <a:gd name="adj" fmla="val 50000"/>
              </a:avLst>
            </a:prstGeom>
            <a:gradFill>
              <a:gsLst>
                <a:gs pos="0">
                  <a:srgbClr val="E0EDBA">
                    <a:alpha val="70980"/>
                  </a:srgbClr>
                </a:gs>
                <a:gs pos="100000">
                  <a:srgbClr val="DE87F1">
                    <a:alpha val="39607"/>
                  </a:srgbClr>
                </a:gs>
              </a:gsLst>
              <a:lin ang="13500032" scaled="0"/>
            </a:gradFill>
            <a:ln w="19050"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zh-CN" altLang="en-US">
                  <a:solidFill>
                    <a:srgbClr val="666666"/>
                  </a:solidFill>
                </a:rPr>
                <a:t>注意力机制 </a:t>
              </a:r>
              <a:r>
                <a:rPr lang="en-US" altLang="zh-CN">
                  <a:solidFill>
                    <a:srgbClr val="666666"/>
                  </a:solidFill>
                </a:rPr>
                <a:t>Attention</a:t>
              </a:r>
              <a:endParaRPr>
                <a:solidFill>
                  <a:srgbClr val="666666"/>
                </a:solidFill>
              </a:endParaRPr>
            </a:p>
          </p:txBody>
        </p:sp>
        <p:sp>
          <p:nvSpPr>
            <p:cNvPr id="167" name="Google Shape;227;p21">
              <a:extLst>
                <a:ext uri="{FF2B5EF4-FFF2-40B4-BE49-F238E27FC236}">
                  <a16:creationId xmlns:a16="http://schemas.microsoft.com/office/drawing/2014/main" id="{3CEE4D1D-5243-4C82-89B9-78162A6A477E}"/>
                </a:ext>
              </a:extLst>
            </p:cNvPr>
            <p:cNvSpPr/>
            <p:nvPr/>
          </p:nvSpPr>
          <p:spPr>
            <a:xfrm>
              <a:off x="2729572" y="2992257"/>
              <a:ext cx="224955" cy="215661"/>
            </a:xfrm>
            <a:prstGeom prst="ellipse">
              <a:avLst/>
            </a:prstGeom>
            <a:gradFill>
              <a:gsLst>
                <a:gs pos="0">
                  <a:srgbClr val="69D4F4">
                    <a:alpha val="26274"/>
                  </a:srgbClr>
                </a:gs>
                <a:gs pos="100000">
                  <a:srgbClr val="9F39D5">
                    <a:alpha val="16862"/>
                  </a:srgbClr>
                </a:gs>
              </a:gsLst>
              <a:lin ang="13500032" scaled="0"/>
            </a:gra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endParaRPr>
                <a:solidFill>
                  <a:srgbClr val="666666"/>
                </a:solidFill>
              </a:endParaRPr>
            </a:p>
          </p:txBody>
        </p:sp>
        <p:sp>
          <p:nvSpPr>
            <p:cNvPr id="169" name="Google Shape;227;p21">
              <a:extLst>
                <a:ext uri="{FF2B5EF4-FFF2-40B4-BE49-F238E27FC236}">
                  <a16:creationId xmlns:a16="http://schemas.microsoft.com/office/drawing/2014/main" id="{8794543A-1895-43F9-9DA9-9413D09616F6}"/>
                </a:ext>
              </a:extLst>
            </p:cNvPr>
            <p:cNvSpPr/>
            <p:nvPr/>
          </p:nvSpPr>
          <p:spPr>
            <a:xfrm>
              <a:off x="5895370" y="2998505"/>
              <a:ext cx="224955" cy="215661"/>
            </a:xfrm>
            <a:prstGeom prst="ellipse">
              <a:avLst/>
            </a:prstGeom>
            <a:gradFill>
              <a:gsLst>
                <a:gs pos="0">
                  <a:srgbClr val="69D4F4">
                    <a:alpha val="26274"/>
                  </a:srgbClr>
                </a:gs>
                <a:gs pos="100000">
                  <a:srgbClr val="9F39D5">
                    <a:alpha val="16862"/>
                  </a:srgbClr>
                </a:gs>
              </a:gsLst>
              <a:lin ang="13500032" scaled="0"/>
            </a:gra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endParaRPr>
                <a:solidFill>
                  <a:srgbClr val="666666"/>
                </a:solidFill>
              </a:endParaRPr>
            </a:p>
          </p:txBody>
        </p:sp>
        <p:sp>
          <p:nvSpPr>
            <p:cNvPr id="171" name="Google Shape;227;p21">
              <a:extLst>
                <a:ext uri="{FF2B5EF4-FFF2-40B4-BE49-F238E27FC236}">
                  <a16:creationId xmlns:a16="http://schemas.microsoft.com/office/drawing/2014/main" id="{824A9785-B389-4229-BACF-26C81589952F}"/>
                </a:ext>
              </a:extLst>
            </p:cNvPr>
            <p:cNvSpPr/>
            <p:nvPr/>
          </p:nvSpPr>
          <p:spPr>
            <a:xfrm>
              <a:off x="3049141" y="2648583"/>
              <a:ext cx="224955" cy="215661"/>
            </a:xfrm>
            <a:prstGeom prst="ellipse">
              <a:avLst/>
            </a:prstGeom>
            <a:gradFill>
              <a:gsLst>
                <a:gs pos="0">
                  <a:srgbClr val="69D4F4">
                    <a:alpha val="26274"/>
                  </a:srgbClr>
                </a:gs>
                <a:gs pos="100000">
                  <a:srgbClr val="9F39D5">
                    <a:alpha val="16862"/>
                  </a:srgbClr>
                </a:gs>
              </a:gsLst>
              <a:lin ang="13500032" scaled="0"/>
            </a:gra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endParaRPr>
                <a:solidFill>
                  <a:srgbClr val="666666"/>
                </a:solidFill>
              </a:endParaRPr>
            </a:p>
          </p:txBody>
        </p:sp>
        <p:sp>
          <p:nvSpPr>
            <p:cNvPr id="173" name="Google Shape;227;p21">
              <a:extLst>
                <a:ext uri="{FF2B5EF4-FFF2-40B4-BE49-F238E27FC236}">
                  <a16:creationId xmlns:a16="http://schemas.microsoft.com/office/drawing/2014/main" id="{E8BD9C30-8308-4152-B95E-C9C0B164A172}"/>
                </a:ext>
              </a:extLst>
            </p:cNvPr>
            <p:cNvSpPr/>
            <p:nvPr/>
          </p:nvSpPr>
          <p:spPr>
            <a:xfrm>
              <a:off x="4043229" y="2628543"/>
              <a:ext cx="224955" cy="215661"/>
            </a:xfrm>
            <a:prstGeom prst="ellipse">
              <a:avLst/>
            </a:prstGeom>
            <a:gradFill>
              <a:gsLst>
                <a:gs pos="0">
                  <a:srgbClr val="69D4F4">
                    <a:alpha val="26274"/>
                  </a:srgbClr>
                </a:gs>
                <a:gs pos="100000">
                  <a:srgbClr val="9F39D5">
                    <a:alpha val="16862"/>
                  </a:srgbClr>
                </a:gs>
              </a:gsLst>
              <a:lin ang="13500032" scaled="0"/>
            </a:gra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endParaRPr>
                <a:solidFill>
                  <a:srgbClr val="666666"/>
                </a:solidFill>
              </a:endParaRPr>
            </a:p>
          </p:txBody>
        </p:sp>
        <p:sp>
          <p:nvSpPr>
            <p:cNvPr id="175" name="Google Shape;227;p21">
              <a:extLst>
                <a:ext uri="{FF2B5EF4-FFF2-40B4-BE49-F238E27FC236}">
                  <a16:creationId xmlns:a16="http://schemas.microsoft.com/office/drawing/2014/main" id="{70A2B43F-4DF1-4BA4-89FC-69401EC1EC46}"/>
                </a:ext>
              </a:extLst>
            </p:cNvPr>
            <p:cNvSpPr/>
            <p:nvPr/>
          </p:nvSpPr>
          <p:spPr>
            <a:xfrm>
              <a:off x="4988023" y="2643929"/>
              <a:ext cx="224955" cy="215661"/>
            </a:xfrm>
            <a:prstGeom prst="ellipse">
              <a:avLst/>
            </a:prstGeom>
            <a:gradFill>
              <a:gsLst>
                <a:gs pos="0">
                  <a:srgbClr val="69D4F4">
                    <a:alpha val="26274"/>
                  </a:srgbClr>
                </a:gs>
                <a:gs pos="100000">
                  <a:srgbClr val="9F39D5">
                    <a:alpha val="16862"/>
                  </a:srgbClr>
                </a:gs>
              </a:gsLst>
              <a:lin ang="13500032" scaled="0"/>
            </a:gra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endParaRPr>
                <a:solidFill>
                  <a:srgbClr val="666666"/>
                </a:solidFill>
              </a:endParaRPr>
            </a:p>
          </p:txBody>
        </p:sp>
        <p:sp>
          <p:nvSpPr>
            <p:cNvPr id="177" name="Google Shape;227;p21">
              <a:extLst>
                <a:ext uri="{FF2B5EF4-FFF2-40B4-BE49-F238E27FC236}">
                  <a16:creationId xmlns:a16="http://schemas.microsoft.com/office/drawing/2014/main" id="{6F2EC0D1-DC74-4121-86D7-62C92824696B}"/>
                </a:ext>
              </a:extLst>
            </p:cNvPr>
            <p:cNvSpPr/>
            <p:nvPr/>
          </p:nvSpPr>
          <p:spPr>
            <a:xfrm>
              <a:off x="6201971" y="2639079"/>
              <a:ext cx="224955" cy="215661"/>
            </a:xfrm>
            <a:prstGeom prst="ellipse">
              <a:avLst/>
            </a:prstGeom>
            <a:gradFill>
              <a:gsLst>
                <a:gs pos="0">
                  <a:srgbClr val="69D4F4">
                    <a:alpha val="26274"/>
                  </a:srgbClr>
                </a:gs>
                <a:gs pos="100000">
                  <a:srgbClr val="9F39D5">
                    <a:alpha val="16862"/>
                  </a:srgbClr>
                </a:gs>
              </a:gsLst>
              <a:lin ang="13500032" scaled="0"/>
            </a:gra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endParaRPr>
                <a:solidFill>
                  <a:srgbClr val="666666"/>
                </a:solidFill>
              </a:endParaRPr>
            </a:p>
          </p:txBody>
        </p:sp>
        <p:sp>
          <p:nvSpPr>
            <p:cNvPr id="179" name="Google Shape;227;p21">
              <a:extLst>
                <a:ext uri="{FF2B5EF4-FFF2-40B4-BE49-F238E27FC236}">
                  <a16:creationId xmlns:a16="http://schemas.microsoft.com/office/drawing/2014/main" id="{5E4CBD61-7BD6-465D-9370-61AE1CBF6828}"/>
                </a:ext>
              </a:extLst>
            </p:cNvPr>
            <p:cNvSpPr/>
            <p:nvPr/>
          </p:nvSpPr>
          <p:spPr>
            <a:xfrm>
              <a:off x="2465570" y="2209076"/>
              <a:ext cx="224955" cy="215661"/>
            </a:xfrm>
            <a:prstGeom prst="ellipse">
              <a:avLst/>
            </a:prstGeom>
            <a:gradFill>
              <a:gsLst>
                <a:gs pos="0">
                  <a:srgbClr val="69D4F4">
                    <a:alpha val="26274"/>
                  </a:srgbClr>
                </a:gs>
                <a:gs pos="100000">
                  <a:srgbClr val="9F39D5">
                    <a:alpha val="16862"/>
                  </a:srgbClr>
                </a:gs>
              </a:gsLst>
              <a:lin ang="13500032" scaled="0"/>
            </a:gra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endParaRPr>
                <a:solidFill>
                  <a:srgbClr val="666666"/>
                </a:solidFill>
              </a:endParaRPr>
            </a:p>
          </p:txBody>
        </p:sp>
        <p:sp>
          <p:nvSpPr>
            <p:cNvPr id="181" name="Google Shape;227;p21">
              <a:extLst>
                <a:ext uri="{FF2B5EF4-FFF2-40B4-BE49-F238E27FC236}">
                  <a16:creationId xmlns:a16="http://schemas.microsoft.com/office/drawing/2014/main" id="{60C13016-9DCB-475C-A44D-98533A87575B}"/>
                </a:ext>
              </a:extLst>
            </p:cNvPr>
            <p:cNvSpPr/>
            <p:nvPr/>
          </p:nvSpPr>
          <p:spPr>
            <a:xfrm>
              <a:off x="2767978" y="1850599"/>
              <a:ext cx="224955" cy="215661"/>
            </a:xfrm>
            <a:prstGeom prst="ellipse">
              <a:avLst/>
            </a:prstGeom>
            <a:gradFill>
              <a:gsLst>
                <a:gs pos="0">
                  <a:srgbClr val="69D4F4">
                    <a:alpha val="26274"/>
                  </a:srgbClr>
                </a:gs>
                <a:gs pos="100000">
                  <a:srgbClr val="9F39D5">
                    <a:alpha val="16862"/>
                  </a:srgbClr>
                </a:gs>
              </a:gsLst>
              <a:lin ang="13500032" scaled="0"/>
            </a:gra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endParaRPr>
                <a:solidFill>
                  <a:srgbClr val="666666"/>
                </a:solidFill>
              </a:endParaRPr>
            </a:p>
          </p:txBody>
        </p:sp>
        <p:sp>
          <p:nvSpPr>
            <p:cNvPr id="183" name="Google Shape;227;p21">
              <a:extLst>
                <a:ext uri="{FF2B5EF4-FFF2-40B4-BE49-F238E27FC236}">
                  <a16:creationId xmlns:a16="http://schemas.microsoft.com/office/drawing/2014/main" id="{15FD72A5-7AFF-4596-8516-A1976084334F}"/>
                </a:ext>
              </a:extLst>
            </p:cNvPr>
            <p:cNvSpPr/>
            <p:nvPr/>
          </p:nvSpPr>
          <p:spPr>
            <a:xfrm>
              <a:off x="4664054" y="3001016"/>
              <a:ext cx="224955" cy="215661"/>
            </a:xfrm>
            <a:prstGeom prst="ellipse">
              <a:avLst/>
            </a:prstGeom>
            <a:gradFill>
              <a:gsLst>
                <a:gs pos="0">
                  <a:srgbClr val="69D4F4">
                    <a:alpha val="26274"/>
                  </a:srgbClr>
                </a:gs>
                <a:gs pos="100000">
                  <a:srgbClr val="9F39D5">
                    <a:alpha val="16862"/>
                  </a:srgbClr>
                </a:gs>
              </a:gsLst>
              <a:lin ang="13500032" scaled="0"/>
            </a:gra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endParaRPr>
                <a:solidFill>
                  <a:srgbClr val="666666"/>
                </a:solidFill>
              </a:endParaRPr>
            </a:p>
          </p:txBody>
        </p:sp>
        <p:sp>
          <p:nvSpPr>
            <p:cNvPr id="185" name="Google Shape;227;p21">
              <a:extLst>
                <a:ext uri="{FF2B5EF4-FFF2-40B4-BE49-F238E27FC236}">
                  <a16:creationId xmlns:a16="http://schemas.microsoft.com/office/drawing/2014/main" id="{60041A57-83B3-40D9-ACD0-5941ED875886}"/>
                </a:ext>
              </a:extLst>
            </p:cNvPr>
            <p:cNvSpPr/>
            <p:nvPr/>
          </p:nvSpPr>
          <p:spPr>
            <a:xfrm>
              <a:off x="3734751" y="3001016"/>
              <a:ext cx="224955" cy="215661"/>
            </a:xfrm>
            <a:prstGeom prst="ellipse">
              <a:avLst/>
            </a:prstGeom>
            <a:gradFill>
              <a:gsLst>
                <a:gs pos="0">
                  <a:srgbClr val="69D4F4">
                    <a:alpha val="26274"/>
                  </a:srgbClr>
                </a:gs>
                <a:gs pos="100000">
                  <a:srgbClr val="9F39D5">
                    <a:alpha val="16862"/>
                  </a:srgbClr>
                </a:gs>
              </a:gsLst>
              <a:lin ang="13500032" scaled="0"/>
            </a:gra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endParaRPr>
                <a:solidFill>
                  <a:srgbClr val="666666"/>
                </a:solidFill>
              </a:endParaRPr>
            </a:p>
          </p:txBody>
        </p:sp>
        <p:sp>
          <p:nvSpPr>
            <p:cNvPr id="187" name="Google Shape;227;p21">
              <a:extLst>
                <a:ext uri="{FF2B5EF4-FFF2-40B4-BE49-F238E27FC236}">
                  <a16:creationId xmlns:a16="http://schemas.microsoft.com/office/drawing/2014/main" id="{51FCF592-3DC4-4048-832C-FDC7F3C672ED}"/>
                </a:ext>
              </a:extLst>
            </p:cNvPr>
            <p:cNvSpPr/>
            <p:nvPr/>
          </p:nvSpPr>
          <p:spPr>
            <a:xfrm>
              <a:off x="3731281" y="1850599"/>
              <a:ext cx="224955" cy="215661"/>
            </a:xfrm>
            <a:prstGeom prst="ellipse">
              <a:avLst/>
            </a:prstGeom>
            <a:gradFill>
              <a:gsLst>
                <a:gs pos="0">
                  <a:srgbClr val="69D4F4">
                    <a:alpha val="26274"/>
                  </a:srgbClr>
                </a:gs>
                <a:gs pos="100000">
                  <a:srgbClr val="9F39D5">
                    <a:alpha val="16862"/>
                  </a:srgbClr>
                </a:gs>
              </a:gsLst>
              <a:lin ang="13500032" scaled="0"/>
            </a:gra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endParaRPr>
                <a:solidFill>
                  <a:srgbClr val="666666"/>
                </a:solidFill>
              </a:endParaRPr>
            </a:p>
          </p:txBody>
        </p:sp>
        <p:sp>
          <p:nvSpPr>
            <p:cNvPr id="191" name="Google Shape;227;p21">
              <a:extLst>
                <a:ext uri="{FF2B5EF4-FFF2-40B4-BE49-F238E27FC236}">
                  <a16:creationId xmlns:a16="http://schemas.microsoft.com/office/drawing/2014/main" id="{0328A238-3405-4A28-9F5A-6D2D648CD80F}"/>
                </a:ext>
              </a:extLst>
            </p:cNvPr>
            <p:cNvSpPr/>
            <p:nvPr/>
          </p:nvSpPr>
          <p:spPr>
            <a:xfrm>
              <a:off x="3461231" y="2203197"/>
              <a:ext cx="224955" cy="215661"/>
            </a:xfrm>
            <a:prstGeom prst="ellipse">
              <a:avLst/>
            </a:prstGeom>
            <a:gradFill>
              <a:gsLst>
                <a:gs pos="0">
                  <a:srgbClr val="69D4F4">
                    <a:alpha val="26274"/>
                  </a:srgbClr>
                </a:gs>
                <a:gs pos="100000">
                  <a:srgbClr val="9F39D5">
                    <a:alpha val="16862"/>
                  </a:srgbClr>
                </a:gs>
              </a:gsLst>
              <a:lin ang="13500032" scaled="0"/>
            </a:gra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endParaRPr>
                <a:solidFill>
                  <a:srgbClr val="666666"/>
                </a:solidFill>
              </a:endParaRPr>
            </a:p>
          </p:txBody>
        </p:sp>
        <p:sp>
          <p:nvSpPr>
            <p:cNvPr id="193" name="Google Shape;227;p21">
              <a:extLst>
                <a:ext uri="{FF2B5EF4-FFF2-40B4-BE49-F238E27FC236}">
                  <a16:creationId xmlns:a16="http://schemas.microsoft.com/office/drawing/2014/main" id="{BE47C6DD-582C-4BAE-B708-FEBCC0CE0C62}"/>
                </a:ext>
              </a:extLst>
            </p:cNvPr>
            <p:cNvSpPr/>
            <p:nvPr/>
          </p:nvSpPr>
          <p:spPr>
            <a:xfrm>
              <a:off x="4412410" y="2209076"/>
              <a:ext cx="224955" cy="215661"/>
            </a:xfrm>
            <a:prstGeom prst="ellipse">
              <a:avLst/>
            </a:prstGeom>
            <a:gradFill>
              <a:gsLst>
                <a:gs pos="0">
                  <a:srgbClr val="69D4F4">
                    <a:alpha val="26274"/>
                  </a:srgbClr>
                </a:gs>
                <a:gs pos="100000">
                  <a:srgbClr val="9F39D5">
                    <a:alpha val="16862"/>
                  </a:srgbClr>
                </a:gs>
              </a:gsLst>
              <a:lin ang="13500032" scaled="0"/>
            </a:gra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endParaRPr>
                <a:solidFill>
                  <a:srgbClr val="666666"/>
                </a:solidFill>
              </a:endParaRPr>
            </a:p>
          </p:txBody>
        </p:sp>
        <p:sp>
          <p:nvSpPr>
            <p:cNvPr id="195" name="Google Shape;227;p21">
              <a:extLst>
                <a:ext uri="{FF2B5EF4-FFF2-40B4-BE49-F238E27FC236}">
                  <a16:creationId xmlns:a16="http://schemas.microsoft.com/office/drawing/2014/main" id="{FE5D27C8-2EB0-44D8-812F-5C7B5322D142}"/>
                </a:ext>
              </a:extLst>
            </p:cNvPr>
            <p:cNvSpPr/>
            <p:nvPr/>
          </p:nvSpPr>
          <p:spPr>
            <a:xfrm>
              <a:off x="5918152" y="1843164"/>
              <a:ext cx="224955" cy="215661"/>
            </a:xfrm>
            <a:prstGeom prst="ellipse">
              <a:avLst/>
            </a:prstGeom>
            <a:gradFill>
              <a:gsLst>
                <a:gs pos="0">
                  <a:srgbClr val="69D4F4">
                    <a:alpha val="26274"/>
                  </a:srgbClr>
                </a:gs>
                <a:gs pos="100000">
                  <a:srgbClr val="9F39D5">
                    <a:alpha val="16862"/>
                  </a:srgbClr>
                </a:gs>
              </a:gsLst>
              <a:lin ang="13500032" scaled="0"/>
            </a:gra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endParaRPr>
                <a:solidFill>
                  <a:srgbClr val="666666"/>
                </a:solidFill>
              </a:endParaRPr>
            </a:p>
          </p:txBody>
        </p:sp>
        <p:sp>
          <p:nvSpPr>
            <p:cNvPr id="198" name="Google Shape;227;p21">
              <a:extLst>
                <a:ext uri="{FF2B5EF4-FFF2-40B4-BE49-F238E27FC236}">
                  <a16:creationId xmlns:a16="http://schemas.microsoft.com/office/drawing/2014/main" id="{6DD99EFC-AE7E-43C8-898C-834D0BCBDBF7}"/>
                </a:ext>
              </a:extLst>
            </p:cNvPr>
            <p:cNvSpPr/>
            <p:nvPr/>
          </p:nvSpPr>
          <p:spPr>
            <a:xfrm>
              <a:off x="5610100" y="2197296"/>
              <a:ext cx="224955" cy="215661"/>
            </a:xfrm>
            <a:prstGeom prst="ellipse">
              <a:avLst/>
            </a:prstGeom>
            <a:gradFill>
              <a:gsLst>
                <a:gs pos="0">
                  <a:srgbClr val="69D4F4">
                    <a:alpha val="26274"/>
                  </a:srgbClr>
                </a:gs>
                <a:gs pos="100000">
                  <a:srgbClr val="9F39D5">
                    <a:alpha val="16862"/>
                  </a:srgbClr>
                </a:gs>
              </a:gsLst>
              <a:lin ang="13500032" scaled="0"/>
            </a:gra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endParaRPr>
                <a:solidFill>
                  <a:srgbClr val="666666"/>
                </a:solidFill>
              </a:endParaRPr>
            </a:p>
          </p:txBody>
        </p:sp>
        <p:sp>
          <p:nvSpPr>
            <p:cNvPr id="200" name="Google Shape;227;p21">
              <a:extLst>
                <a:ext uri="{FF2B5EF4-FFF2-40B4-BE49-F238E27FC236}">
                  <a16:creationId xmlns:a16="http://schemas.microsoft.com/office/drawing/2014/main" id="{36093BCF-0157-4260-977B-41D156A1D870}"/>
                </a:ext>
              </a:extLst>
            </p:cNvPr>
            <p:cNvSpPr/>
            <p:nvPr/>
          </p:nvSpPr>
          <p:spPr>
            <a:xfrm>
              <a:off x="4739507" y="1846573"/>
              <a:ext cx="224955" cy="215661"/>
            </a:xfrm>
            <a:prstGeom prst="ellipse">
              <a:avLst/>
            </a:prstGeom>
            <a:gradFill>
              <a:gsLst>
                <a:gs pos="0">
                  <a:srgbClr val="69D4F4">
                    <a:alpha val="26274"/>
                  </a:srgbClr>
                </a:gs>
                <a:gs pos="100000">
                  <a:srgbClr val="9F39D5">
                    <a:alpha val="16862"/>
                  </a:srgbClr>
                </a:gs>
              </a:gsLst>
              <a:lin ang="13500032" scaled="0"/>
            </a:gra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endParaRPr>
                <a:solidFill>
                  <a:srgbClr val="666666"/>
                </a:solidFill>
              </a:endParaRPr>
            </a:p>
          </p:txBody>
        </p:sp>
        <p:sp>
          <p:nvSpPr>
            <p:cNvPr id="202" name="Google Shape;351;p25">
              <a:extLst>
                <a:ext uri="{FF2B5EF4-FFF2-40B4-BE49-F238E27FC236}">
                  <a16:creationId xmlns:a16="http://schemas.microsoft.com/office/drawing/2014/main" id="{B6CD188E-0B0D-4D5B-8748-CDD5D328E733}"/>
                </a:ext>
              </a:extLst>
            </p:cNvPr>
            <p:cNvSpPr/>
            <p:nvPr/>
          </p:nvSpPr>
          <p:spPr>
            <a:xfrm>
              <a:off x="6721718" y="2945897"/>
              <a:ext cx="978015" cy="345931"/>
            </a:xfrm>
            <a:prstGeom prst="rect">
              <a:avLst/>
            </a:prstGeom>
            <a:solidFill>
              <a:srgbClr val="F3F3F3"/>
            </a:solidFill>
            <a:ln w="19050"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zh-CN" altLang="en-US"/>
                <a:t>词嵌入层</a:t>
              </a:r>
              <a:endParaRPr dirty="0"/>
            </a:p>
          </p:txBody>
        </p:sp>
        <p:sp>
          <p:nvSpPr>
            <p:cNvPr id="204" name="Google Shape;351;p25">
              <a:extLst>
                <a:ext uri="{FF2B5EF4-FFF2-40B4-BE49-F238E27FC236}">
                  <a16:creationId xmlns:a16="http://schemas.microsoft.com/office/drawing/2014/main" id="{7FCCB61B-726C-474F-9C60-CFC38F9D98C8}"/>
                </a:ext>
              </a:extLst>
            </p:cNvPr>
            <p:cNvSpPr/>
            <p:nvPr/>
          </p:nvSpPr>
          <p:spPr>
            <a:xfrm>
              <a:off x="6632273" y="2282612"/>
              <a:ext cx="1156904" cy="345931"/>
            </a:xfrm>
            <a:prstGeom prst="rect">
              <a:avLst/>
            </a:prstGeom>
            <a:solidFill>
              <a:srgbClr val="F3F3F3"/>
            </a:solidFill>
            <a:ln w="19050"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US" altLang="zh-CN"/>
                <a:t>BiLSTM</a:t>
              </a:r>
              <a:r>
                <a:rPr lang="zh-CN" altLang="en-US"/>
                <a:t>层</a:t>
              </a:r>
              <a:endParaRPr dirty="0"/>
            </a:p>
          </p:txBody>
        </p:sp>
        <p:sp>
          <p:nvSpPr>
            <p:cNvPr id="206" name="Google Shape;351;p25">
              <a:extLst>
                <a:ext uri="{FF2B5EF4-FFF2-40B4-BE49-F238E27FC236}">
                  <a16:creationId xmlns:a16="http://schemas.microsoft.com/office/drawing/2014/main" id="{094FB4DE-CF3A-4E82-A25E-5E1F588098BD}"/>
                </a:ext>
              </a:extLst>
            </p:cNvPr>
            <p:cNvSpPr/>
            <p:nvPr/>
          </p:nvSpPr>
          <p:spPr>
            <a:xfrm>
              <a:off x="6632273" y="1490003"/>
              <a:ext cx="1156904" cy="345931"/>
            </a:xfrm>
            <a:prstGeom prst="rect">
              <a:avLst/>
            </a:prstGeom>
            <a:solidFill>
              <a:srgbClr val="F3F3F3"/>
            </a:solidFill>
            <a:ln w="19050"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US" altLang="zh-CN"/>
                <a:t>Attention </a:t>
              </a:r>
              <a:r>
                <a:rPr lang="zh-CN" altLang="en-US"/>
                <a:t>层</a:t>
              </a:r>
              <a:endParaRPr dirty="0"/>
            </a:p>
          </p:txBody>
        </p:sp>
        <p:sp>
          <p:nvSpPr>
            <p:cNvPr id="208" name="Google Shape;351;p25">
              <a:extLst>
                <a:ext uri="{FF2B5EF4-FFF2-40B4-BE49-F238E27FC236}">
                  <a16:creationId xmlns:a16="http://schemas.microsoft.com/office/drawing/2014/main" id="{32965981-2931-4F65-BF07-5E1E4BB4A6BF}"/>
                </a:ext>
              </a:extLst>
            </p:cNvPr>
            <p:cNvSpPr/>
            <p:nvPr/>
          </p:nvSpPr>
          <p:spPr>
            <a:xfrm>
              <a:off x="3953486" y="784580"/>
              <a:ext cx="1156904" cy="345931"/>
            </a:xfrm>
            <a:prstGeom prst="rect">
              <a:avLst/>
            </a:prstGeom>
            <a:solidFill>
              <a:srgbClr val="F3F3F3"/>
            </a:solidFill>
            <a:ln w="19050"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zh-CN" altLang="en-US"/>
                <a:t>关系类别</a:t>
              </a:r>
              <a:endParaRPr dirty="0"/>
            </a:p>
          </p:txBody>
        </p:sp>
        <p:sp>
          <p:nvSpPr>
            <p:cNvPr id="210" name="Google Shape;351;p25">
              <a:extLst>
                <a:ext uri="{FF2B5EF4-FFF2-40B4-BE49-F238E27FC236}">
                  <a16:creationId xmlns:a16="http://schemas.microsoft.com/office/drawing/2014/main" id="{6BD705DC-E943-402C-A685-FB83E1D5B47B}"/>
                </a:ext>
              </a:extLst>
            </p:cNvPr>
            <p:cNvSpPr/>
            <p:nvPr/>
          </p:nvSpPr>
          <p:spPr>
            <a:xfrm>
              <a:off x="3512273" y="3940148"/>
              <a:ext cx="2194123" cy="345931"/>
            </a:xfrm>
            <a:prstGeom prst="rect">
              <a:avLst/>
            </a:prstGeom>
            <a:solidFill>
              <a:srgbClr val="F3F3F3"/>
            </a:solidFill>
            <a:ln w="19050"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zh-CN" altLang="en-US"/>
                <a:t>字嵌入</a:t>
              </a:r>
              <a:r>
                <a:rPr lang="en-US" altLang="zh-CN"/>
                <a:t>+</a:t>
              </a:r>
              <a:r>
                <a:rPr lang="zh-CN" altLang="en-US"/>
                <a:t>实体位置信息</a:t>
              </a:r>
              <a:endParaRPr dirty="0"/>
            </a:p>
          </p:txBody>
        </p:sp>
      </p:grpSp>
    </p:spTree>
    <p:extLst>
      <p:ext uri="{BB962C8B-B14F-4D97-AF65-F5344CB8AC3E}">
        <p14:creationId xmlns:p14="http://schemas.microsoft.com/office/powerpoint/2010/main" val="3228442937"/>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02" name="组合 101">
            <a:extLst>
              <a:ext uri="{FF2B5EF4-FFF2-40B4-BE49-F238E27FC236}">
                <a16:creationId xmlns:a16="http://schemas.microsoft.com/office/drawing/2014/main" id="{7D9824ED-1AFA-4279-A65B-094497BCF10D}"/>
              </a:ext>
            </a:extLst>
          </p:cNvPr>
          <p:cNvGrpSpPr/>
          <p:nvPr/>
        </p:nvGrpSpPr>
        <p:grpSpPr>
          <a:xfrm>
            <a:off x="3977184" y="461985"/>
            <a:ext cx="4983047" cy="4228685"/>
            <a:chOff x="3977184" y="461985"/>
            <a:chExt cx="4983047" cy="4228685"/>
          </a:xfrm>
        </p:grpSpPr>
        <p:grpSp>
          <p:nvGrpSpPr>
            <p:cNvPr id="92" name="组合 91">
              <a:extLst>
                <a:ext uri="{FF2B5EF4-FFF2-40B4-BE49-F238E27FC236}">
                  <a16:creationId xmlns:a16="http://schemas.microsoft.com/office/drawing/2014/main" id="{7C8202C1-7223-41C3-818D-773588F9F69B}"/>
                </a:ext>
              </a:extLst>
            </p:cNvPr>
            <p:cNvGrpSpPr/>
            <p:nvPr/>
          </p:nvGrpSpPr>
          <p:grpSpPr>
            <a:xfrm>
              <a:off x="3977184" y="461985"/>
              <a:ext cx="4983047" cy="4228685"/>
              <a:chOff x="3977184" y="461985"/>
              <a:chExt cx="4983047" cy="4228685"/>
            </a:xfrm>
          </p:grpSpPr>
          <p:grpSp>
            <p:nvGrpSpPr>
              <p:cNvPr id="2" name="组合 1">
                <a:extLst>
                  <a:ext uri="{FF2B5EF4-FFF2-40B4-BE49-F238E27FC236}">
                    <a16:creationId xmlns:a16="http://schemas.microsoft.com/office/drawing/2014/main" id="{8A6647FA-44BD-4BED-AB31-1BA1D5683D82}"/>
                  </a:ext>
                </a:extLst>
              </p:cNvPr>
              <p:cNvGrpSpPr/>
              <p:nvPr/>
            </p:nvGrpSpPr>
            <p:grpSpPr>
              <a:xfrm>
                <a:off x="3977184" y="479022"/>
                <a:ext cx="3458358" cy="3542958"/>
                <a:chOff x="2512328" y="1124120"/>
                <a:chExt cx="3458358" cy="3542958"/>
              </a:xfrm>
            </p:grpSpPr>
            <p:sp>
              <p:nvSpPr>
                <p:cNvPr id="3" name="矩形: 圆角 2">
                  <a:extLst>
                    <a:ext uri="{FF2B5EF4-FFF2-40B4-BE49-F238E27FC236}">
                      <a16:creationId xmlns:a16="http://schemas.microsoft.com/office/drawing/2014/main" id="{43CAA574-70B4-4F99-87BC-E59C5BF2F943}"/>
                    </a:ext>
                  </a:extLst>
                </p:cNvPr>
                <p:cNvSpPr/>
                <p:nvPr/>
              </p:nvSpPr>
              <p:spPr>
                <a:xfrm>
                  <a:off x="2701255" y="1124124"/>
                  <a:ext cx="486562" cy="285225"/>
                </a:xfrm>
                <a:prstGeom prst="roundRect">
                  <a:avLst/>
                </a:prstGeom>
                <a:solidFill>
                  <a:schemeClr val="tx2">
                    <a:lumMod val="9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矩形: 圆角 3">
                  <a:extLst>
                    <a:ext uri="{FF2B5EF4-FFF2-40B4-BE49-F238E27FC236}">
                      <a16:creationId xmlns:a16="http://schemas.microsoft.com/office/drawing/2014/main" id="{9FA34B8F-05F5-4189-BC3A-390B2D711BE1}"/>
                    </a:ext>
                  </a:extLst>
                </p:cNvPr>
                <p:cNvSpPr/>
                <p:nvPr/>
              </p:nvSpPr>
              <p:spPr>
                <a:xfrm>
                  <a:off x="3565670" y="1124124"/>
                  <a:ext cx="486562" cy="285225"/>
                </a:xfrm>
                <a:prstGeom prst="roundRect">
                  <a:avLst/>
                </a:prstGeom>
                <a:solidFill>
                  <a:schemeClr val="tx2">
                    <a:lumMod val="9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圆角 4">
                  <a:extLst>
                    <a:ext uri="{FF2B5EF4-FFF2-40B4-BE49-F238E27FC236}">
                      <a16:creationId xmlns:a16="http://schemas.microsoft.com/office/drawing/2014/main" id="{A7AD00FF-D6E7-46CD-A309-D543BB6D49B8}"/>
                    </a:ext>
                  </a:extLst>
                </p:cNvPr>
                <p:cNvSpPr/>
                <p:nvPr/>
              </p:nvSpPr>
              <p:spPr>
                <a:xfrm>
                  <a:off x="4430783" y="1124123"/>
                  <a:ext cx="486562" cy="285225"/>
                </a:xfrm>
                <a:prstGeom prst="roundRect">
                  <a:avLst/>
                </a:prstGeom>
                <a:solidFill>
                  <a:schemeClr val="tx2">
                    <a:lumMod val="9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矩形: 圆角 5">
                  <a:extLst>
                    <a:ext uri="{FF2B5EF4-FFF2-40B4-BE49-F238E27FC236}">
                      <a16:creationId xmlns:a16="http://schemas.microsoft.com/office/drawing/2014/main" id="{50524F4D-9794-4E32-A9E3-DC5C56143BB3}"/>
                    </a:ext>
                  </a:extLst>
                </p:cNvPr>
                <p:cNvSpPr/>
                <p:nvPr/>
              </p:nvSpPr>
              <p:spPr>
                <a:xfrm>
                  <a:off x="5295198" y="1124120"/>
                  <a:ext cx="486562" cy="285225"/>
                </a:xfrm>
                <a:prstGeom prst="roundRect">
                  <a:avLst/>
                </a:prstGeom>
                <a:solidFill>
                  <a:schemeClr val="tx2">
                    <a:lumMod val="9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矩形 6">
                  <a:extLst>
                    <a:ext uri="{FF2B5EF4-FFF2-40B4-BE49-F238E27FC236}">
                      <a16:creationId xmlns:a16="http://schemas.microsoft.com/office/drawing/2014/main" id="{37017AB4-8013-4284-80B8-B7892E35B85B}"/>
                    </a:ext>
                  </a:extLst>
                </p:cNvPr>
                <p:cNvSpPr/>
                <p:nvPr/>
              </p:nvSpPr>
              <p:spPr>
                <a:xfrm>
                  <a:off x="2663505" y="1739315"/>
                  <a:ext cx="562062" cy="285225"/>
                </a:xfrm>
                <a:prstGeom prst="rect">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8" name="直接箭头连接符 7">
                  <a:extLst>
                    <a:ext uri="{FF2B5EF4-FFF2-40B4-BE49-F238E27FC236}">
                      <a16:creationId xmlns:a16="http://schemas.microsoft.com/office/drawing/2014/main" id="{C4C3D841-0343-4548-B8C4-C346022321FD}"/>
                    </a:ext>
                  </a:extLst>
                </p:cNvPr>
                <p:cNvCxnSpPr>
                  <a:stCxn id="3" idx="3"/>
                  <a:endCxn id="4" idx="1"/>
                </p:cNvCxnSpPr>
                <p:nvPr/>
              </p:nvCxnSpPr>
              <p:spPr>
                <a:xfrm>
                  <a:off x="3187817" y="1266737"/>
                  <a:ext cx="377853" cy="0"/>
                </a:xfrm>
                <a:prstGeom prst="straightConnector1">
                  <a:avLst/>
                </a:prstGeom>
                <a:ln>
                  <a:headEnd type="triangle"/>
                  <a:tailEnd type="triangle"/>
                </a:ln>
              </p:spPr>
              <p:style>
                <a:lnRef idx="3">
                  <a:schemeClr val="dk1"/>
                </a:lnRef>
                <a:fillRef idx="0">
                  <a:schemeClr val="dk1"/>
                </a:fillRef>
                <a:effectRef idx="2">
                  <a:schemeClr val="dk1"/>
                </a:effectRef>
                <a:fontRef idx="minor">
                  <a:schemeClr val="tx1"/>
                </a:fontRef>
              </p:style>
            </p:cxnSp>
            <p:cxnSp>
              <p:nvCxnSpPr>
                <p:cNvPr id="9" name="直接箭头连接符 8">
                  <a:extLst>
                    <a:ext uri="{FF2B5EF4-FFF2-40B4-BE49-F238E27FC236}">
                      <a16:creationId xmlns:a16="http://schemas.microsoft.com/office/drawing/2014/main" id="{58E1A1F0-5E5A-42C2-BAE1-1ADF6C3E02EF}"/>
                    </a:ext>
                  </a:extLst>
                </p:cNvPr>
                <p:cNvCxnSpPr>
                  <a:stCxn id="7" idx="0"/>
                  <a:endCxn id="3" idx="2"/>
                </p:cNvCxnSpPr>
                <p:nvPr/>
              </p:nvCxnSpPr>
              <p:spPr>
                <a:xfrm flipV="1">
                  <a:off x="2944536" y="1409349"/>
                  <a:ext cx="0" cy="329966"/>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sp>
              <p:nvSpPr>
                <p:cNvPr id="10" name="菱形 9">
                  <a:extLst>
                    <a:ext uri="{FF2B5EF4-FFF2-40B4-BE49-F238E27FC236}">
                      <a16:creationId xmlns:a16="http://schemas.microsoft.com/office/drawing/2014/main" id="{48077997-82A2-49CA-BBA3-E171A539CD0E}"/>
                    </a:ext>
                  </a:extLst>
                </p:cNvPr>
                <p:cNvSpPr/>
                <p:nvPr/>
              </p:nvSpPr>
              <p:spPr>
                <a:xfrm>
                  <a:off x="2972936" y="2393654"/>
                  <a:ext cx="377853" cy="369093"/>
                </a:xfrm>
                <a:prstGeom prst="diamond">
                  <a:avLst/>
                </a:prstGeom>
                <a:solidFill>
                  <a:schemeClr val="accent6">
                    <a:lumMod val="20000"/>
                    <a:lumOff val="8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 name="直接箭头连接符 10">
                  <a:extLst>
                    <a:ext uri="{FF2B5EF4-FFF2-40B4-BE49-F238E27FC236}">
                      <a16:creationId xmlns:a16="http://schemas.microsoft.com/office/drawing/2014/main" id="{AC39D511-82CE-43C9-A480-B589DFB53678}"/>
                    </a:ext>
                  </a:extLst>
                </p:cNvPr>
                <p:cNvCxnSpPr/>
                <p:nvPr/>
              </p:nvCxnSpPr>
              <p:spPr>
                <a:xfrm>
                  <a:off x="4917345" y="1277917"/>
                  <a:ext cx="377853" cy="0"/>
                </a:xfrm>
                <a:prstGeom prst="straightConnector1">
                  <a:avLst/>
                </a:prstGeom>
                <a:ln>
                  <a:headEnd type="triangle"/>
                  <a:tailEnd type="triangle"/>
                </a:ln>
              </p:spPr>
              <p:style>
                <a:lnRef idx="3">
                  <a:schemeClr val="dk1"/>
                </a:lnRef>
                <a:fillRef idx="0">
                  <a:schemeClr val="dk1"/>
                </a:fillRef>
                <a:effectRef idx="2">
                  <a:schemeClr val="dk1"/>
                </a:effectRef>
                <a:fontRef idx="minor">
                  <a:schemeClr val="tx1"/>
                </a:fontRef>
              </p:style>
            </p:cxnSp>
            <p:cxnSp>
              <p:nvCxnSpPr>
                <p:cNvPr id="12" name="直接箭头连接符 11">
                  <a:extLst>
                    <a:ext uri="{FF2B5EF4-FFF2-40B4-BE49-F238E27FC236}">
                      <a16:creationId xmlns:a16="http://schemas.microsoft.com/office/drawing/2014/main" id="{3F6C2FB8-42E2-4638-A69C-F7DBD64835B9}"/>
                    </a:ext>
                  </a:extLst>
                </p:cNvPr>
                <p:cNvCxnSpPr/>
                <p:nvPr/>
              </p:nvCxnSpPr>
              <p:spPr>
                <a:xfrm>
                  <a:off x="4052232" y="1277917"/>
                  <a:ext cx="377853" cy="0"/>
                </a:xfrm>
                <a:prstGeom prst="straightConnector1">
                  <a:avLst/>
                </a:prstGeom>
                <a:ln>
                  <a:headEnd type="triangle"/>
                  <a:tailEnd type="triangle"/>
                </a:ln>
              </p:spPr>
              <p:style>
                <a:lnRef idx="3">
                  <a:schemeClr val="dk1"/>
                </a:lnRef>
                <a:fillRef idx="0">
                  <a:schemeClr val="dk1"/>
                </a:fillRef>
                <a:effectRef idx="2">
                  <a:schemeClr val="dk1"/>
                </a:effectRef>
                <a:fontRef idx="minor">
                  <a:schemeClr val="tx1"/>
                </a:fontRef>
              </p:style>
            </p:cxnSp>
            <p:sp>
              <p:nvSpPr>
                <p:cNvPr id="13" name="矩形 12">
                  <a:extLst>
                    <a:ext uri="{FF2B5EF4-FFF2-40B4-BE49-F238E27FC236}">
                      <a16:creationId xmlns:a16="http://schemas.microsoft.com/office/drawing/2014/main" id="{563D8D68-0EC2-43EE-8E78-63BCA6287D6B}"/>
                    </a:ext>
                  </a:extLst>
                </p:cNvPr>
                <p:cNvSpPr/>
                <p:nvPr/>
              </p:nvSpPr>
              <p:spPr>
                <a:xfrm>
                  <a:off x="3528618" y="1758889"/>
                  <a:ext cx="562062" cy="285225"/>
                </a:xfrm>
                <a:prstGeom prst="rect">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矩形 13">
                  <a:extLst>
                    <a:ext uri="{FF2B5EF4-FFF2-40B4-BE49-F238E27FC236}">
                      <a16:creationId xmlns:a16="http://schemas.microsoft.com/office/drawing/2014/main" id="{8285CDB5-C59B-4C15-B703-3B3DFEE82E88}"/>
                    </a:ext>
                  </a:extLst>
                </p:cNvPr>
                <p:cNvSpPr/>
                <p:nvPr/>
              </p:nvSpPr>
              <p:spPr>
                <a:xfrm>
                  <a:off x="4393033" y="1749102"/>
                  <a:ext cx="562062" cy="285225"/>
                </a:xfrm>
                <a:prstGeom prst="rect">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矩形 14">
                  <a:extLst>
                    <a:ext uri="{FF2B5EF4-FFF2-40B4-BE49-F238E27FC236}">
                      <a16:creationId xmlns:a16="http://schemas.microsoft.com/office/drawing/2014/main" id="{664BC79D-72EC-483E-9CA8-9B2A17320120}"/>
                    </a:ext>
                  </a:extLst>
                </p:cNvPr>
                <p:cNvSpPr/>
                <p:nvPr/>
              </p:nvSpPr>
              <p:spPr>
                <a:xfrm>
                  <a:off x="5257448" y="1758890"/>
                  <a:ext cx="562062" cy="285225"/>
                </a:xfrm>
                <a:prstGeom prst="rect">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菱形 15">
                  <a:extLst>
                    <a:ext uri="{FF2B5EF4-FFF2-40B4-BE49-F238E27FC236}">
                      <a16:creationId xmlns:a16="http://schemas.microsoft.com/office/drawing/2014/main" id="{F6083832-FD81-4A7A-8855-1177BBC78BED}"/>
                    </a:ext>
                  </a:extLst>
                </p:cNvPr>
                <p:cNvSpPr/>
                <p:nvPr/>
              </p:nvSpPr>
              <p:spPr>
                <a:xfrm>
                  <a:off x="4674064" y="2393659"/>
                  <a:ext cx="377853" cy="369093"/>
                </a:xfrm>
                <a:prstGeom prst="diamond">
                  <a:avLst/>
                </a:prstGeom>
                <a:solidFill>
                  <a:schemeClr val="accent6">
                    <a:lumMod val="20000"/>
                    <a:lumOff val="8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菱形 16">
                  <a:extLst>
                    <a:ext uri="{FF2B5EF4-FFF2-40B4-BE49-F238E27FC236}">
                      <a16:creationId xmlns:a16="http://schemas.microsoft.com/office/drawing/2014/main" id="{66B0EE3A-968D-4AB8-8383-78FA4C78B2C9}"/>
                    </a:ext>
                  </a:extLst>
                </p:cNvPr>
                <p:cNvSpPr/>
                <p:nvPr/>
              </p:nvSpPr>
              <p:spPr>
                <a:xfrm>
                  <a:off x="5592833" y="2393654"/>
                  <a:ext cx="377853" cy="369093"/>
                </a:xfrm>
                <a:prstGeom prst="diamond">
                  <a:avLst/>
                </a:prstGeom>
                <a:solidFill>
                  <a:schemeClr val="accent6">
                    <a:lumMod val="20000"/>
                    <a:lumOff val="8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菱形 17">
                  <a:extLst>
                    <a:ext uri="{FF2B5EF4-FFF2-40B4-BE49-F238E27FC236}">
                      <a16:creationId xmlns:a16="http://schemas.microsoft.com/office/drawing/2014/main" id="{DA2E1C3F-A764-489D-9886-89751EEB91A8}"/>
                    </a:ext>
                  </a:extLst>
                </p:cNvPr>
                <p:cNvSpPr/>
                <p:nvPr/>
              </p:nvSpPr>
              <p:spPr>
                <a:xfrm>
                  <a:off x="3814193" y="2393654"/>
                  <a:ext cx="377853" cy="369093"/>
                </a:xfrm>
                <a:prstGeom prst="diamond">
                  <a:avLst/>
                </a:prstGeom>
                <a:solidFill>
                  <a:schemeClr val="accent6">
                    <a:lumMod val="20000"/>
                    <a:lumOff val="8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菱形 18">
                  <a:extLst>
                    <a:ext uri="{FF2B5EF4-FFF2-40B4-BE49-F238E27FC236}">
                      <a16:creationId xmlns:a16="http://schemas.microsoft.com/office/drawing/2014/main" id="{2D68903C-C28A-41EF-9343-861508954EC6}"/>
                    </a:ext>
                  </a:extLst>
                </p:cNvPr>
                <p:cNvSpPr/>
                <p:nvPr/>
              </p:nvSpPr>
              <p:spPr>
                <a:xfrm>
                  <a:off x="2512328" y="3095481"/>
                  <a:ext cx="377853" cy="369093"/>
                </a:xfrm>
                <a:prstGeom prst="diamond">
                  <a:avLst/>
                </a:prstGeom>
                <a:solidFill>
                  <a:schemeClr val="accent6">
                    <a:lumMod val="20000"/>
                    <a:lumOff val="8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菱形 19">
                  <a:extLst>
                    <a:ext uri="{FF2B5EF4-FFF2-40B4-BE49-F238E27FC236}">
                      <a16:creationId xmlns:a16="http://schemas.microsoft.com/office/drawing/2014/main" id="{BADA7996-BF41-419B-A5CA-117C24D29CD7}"/>
                    </a:ext>
                  </a:extLst>
                </p:cNvPr>
                <p:cNvSpPr/>
                <p:nvPr/>
              </p:nvSpPr>
              <p:spPr>
                <a:xfrm>
                  <a:off x="4213456" y="3095486"/>
                  <a:ext cx="377853" cy="369093"/>
                </a:xfrm>
                <a:prstGeom prst="diamond">
                  <a:avLst/>
                </a:prstGeom>
                <a:solidFill>
                  <a:schemeClr val="accent6">
                    <a:lumMod val="20000"/>
                    <a:lumOff val="8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菱形 20">
                  <a:extLst>
                    <a:ext uri="{FF2B5EF4-FFF2-40B4-BE49-F238E27FC236}">
                      <a16:creationId xmlns:a16="http://schemas.microsoft.com/office/drawing/2014/main" id="{8AC1A1B4-EB5F-409F-96E4-74DF29CBAD6B}"/>
                    </a:ext>
                  </a:extLst>
                </p:cNvPr>
                <p:cNvSpPr/>
                <p:nvPr/>
              </p:nvSpPr>
              <p:spPr>
                <a:xfrm>
                  <a:off x="5132225" y="3095487"/>
                  <a:ext cx="377853" cy="369093"/>
                </a:xfrm>
                <a:prstGeom prst="diamond">
                  <a:avLst/>
                </a:prstGeom>
                <a:solidFill>
                  <a:schemeClr val="accent6">
                    <a:lumMod val="20000"/>
                    <a:lumOff val="8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菱形 21">
                  <a:extLst>
                    <a:ext uri="{FF2B5EF4-FFF2-40B4-BE49-F238E27FC236}">
                      <a16:creationId xmlns:a16="http://schemas.microsoft.com/office/drawing/2014/main" id="{3D1845CA-6136-49BC-B36E-52E7EADAE2B9}"/>
                    </a:ext>
                  </a:extLst>
                </p:cNvPr>
                <p:cNvSpPr/>
                <p:nvPr/>
              </p:nvSpPr>
              <p:spPr>
                <a:xfrm>
                  <a:off x="3353585" y="3095481"/>
                  <a:ext cx="377853" cy="369093"/>
                </a:xfrm>
                <a:prstGeom prst="diamond">
                  <a:avLst/>
                </a:prstGeom>
                <a:solidFill>
                  <a:schemeClr val="accent6">
                    <a:lumMod val="20000"/>
                    <a:lumOff val="8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矩形 22">
                  <a:extLst>
                    <a:ext uri="{FF2B5EF4-FFF2-40B4-BE49-F238E27FC236}">
                      <a16:creationId xmlns:a16="http://schemas.microsoft.com/office/drawing/2014/main" id="{9ED06E18-03CA-44FC-8E74-053B04D05F9B}"/>
                    </a:ext>
                  </a:extLst>
                </p:cNvPr>
                <p:cNvSpPr/>
                <p:nvPr/>
              </p:nvSpPr>
              <p:spPr>
                <a:xfrm>
                  <a:off x="2819532" y="3885403"/>
                  <a:ext cx="306807" cy="293615"/>
                </a:xfrm>
                <a:prstGeom prst="rect">
                  <a:avLst/>
                </a:prstGeom>
                <a:solidFill>
                  <a:schemeClr val="accent1">
                    <a:lumMod val="20000"/>
                    <a:lumOff val="8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 name="矩形 23">
                  <a:extLst>
                    <a:ext uri="{FF2B5EF4-FFF2-40B4-BE49-F238E27FC236}">
                      <a16:creationId xmlns:a16="http://schemas.microsoft.com/office/drawing/2014/main" id="{3CDF268B-2C90-4E1D-8BA6-B65852CAD3F7}"/>
                    </a:ext>
                  </a:extLst>
                </p:cNvPr>
                <p:cNvSpPr/>
                <p:nvPr/>
              </p:nvSpPr>
              <p:spPr>
                <a:xfrm>
                  <a:off x="3687857" y="3896588"/>
                  <a:ext cx="306807" cy="293615"/>
                </a:xfrm>
                <a:prstGeom prst="rect">
                  <a:avLst/>
                </a:prstGeom>
                <a:solidFill>
                  <a:schemeClr val="accent1">
                    <a:lumMod val="20000"/>
                    <a:lumOff val="8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矩形 24">
                  <a:extLst>
                    <a:ext uri="{FF2B5EF4-FFF2-40B4-BE49-F238E27FC236}">
                      <a16:creationId xmlns:a16="http://schemas.microsoft.com/office/drawing/2014/main" id="{269C6A0E-F893-4CB1-8AA3-0029F2A29DCC}"/>
                    </a:ext>
                  </a:extLst>
                </p:cNvPr>
                <p:cNvSpPr/>
                <p:nvPr/>
              </p:nvSpPr>
              <p:spPr>
                <a:xfrm>
                  <a:off x="4556183" y="3896588"/>
                  <a:ext cx="306807" cy="293615"/>
                </a:xfrm>
                <a:prstGeom prst="rect">
                  <a:avLst/>
                </a:prstGeom>
                <a:solidFill>
                  <a:schemeClr val="accent1">
                    <a:lumMod val="20000"/>
                    <a:lumOff val="8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矩形 25">
                  <a:extLst>
                    <a:ext uri="{FF2B5EF4-FFF2-40B4-BE49-F238E27FC236}">
                      <a16:creationId xmlns:a16="http://schemas.microsoft.com/office/drawing/2014/main" id="{1DA443EA-67A3-4A3F-A43E-7D2BD918B11C}"/>
                    </a:ext>
                  </a:extLst>
                </p:cNvPr>
                <p:cNvSpPr/>
                <p:nvPr/>
              </p:nvSpPr>
              <p:spPr>
                <a:xfrm>
                  <a:off x="5439429" y="3885403"/>
                  <a:ext cx="306807" cy="293615"/>
                </a:xfrm>
                <a:prstGeom prst="rect">
                  <a:avLst/>
                </a:prstGeom>
                <a:solidFill>
                  <a:schemeClr val="accent1">
                    <a:lumMod val="20000"/>
                    <a:lumOff val="8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31" name="直接箭头连接符 30">
                  <a:extLst>
                    <a:ext uri="{FF2B5EF4-FFF2-40B4-BE49-F238E27FC236}">
                      <a16:creationId xmlns:a16="http://schemas.microsoft.com/office/drawing/2014/main" id="{754E51E8-1169-49B9-B874-AFA08F63C08A}"/>
                    </a:ext>
                  </a:extLst>
                </p:cNvPr>
                <p:cNvCxnSpPr>
                  <a:cxnSpLocks/>
                  <a:endCxn id="23" idx="2"/>
                </p:cNvCxnSpPr>
                <p:nvPr/>
              </p:nvCxnSpPr>
              <p:spPr>
                <a:xfrm flipH="1" flipV="1">
                  <a:off x="2972936" y="4179018"/>
                  <a:ext cx="4869" cy="488060"/>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32" name="直接箭头连接符 31">
                  <a:extLst>
                    <a:ext uri="{FF2B5EF4-FFF2-40B4-BE49-F238E27FC236}">
                      <a16:creationId xmlns:a16="http://schemas.microsoft.com/office/drawing/2014/main" id="{351DFA99-6CDA-41DD-B8F2-401FF2094F72}"/>
                    </a:ext>
                  </a:extLst>
                </p:cNvPr>
                <p:cNvCxnSpPr>
                  <a:cxnSpLocks/>
                  <a:endCxn id="24" idx="2"/>
                </p:cNvCxnSpPr>
                <p:nvPr/>
              </p:nvCxnSpPr>
              <p:spPr>
                <a:xfrm flipH="1" flipV="1">
                  <a:off x="3841261" y="4190203"/>
                  <a:ext cx="8455" cy="476875"/>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33" name="直接箭头连接符 32">
                  <a:extLst>
                    <a:ext uri="{FF2B5EF4-FFF2-40B4-BE49-F238E27FC236}">
                      <a16:creationId xmlns:a16="http://schemas.microsoft.com/office/drawing/2014/main" id="{6F792982-4D6E-41A9-AD11-E2F69F7DE9BF}"/>
                    </a:ext>
                  </a:extLst>
                </p:cNvPr>
                <p:cNvCxnSpPr>
                  <a:cxnSpLocks/>
                </p:cNvCxnSpPr>
                <p:nvPr/>
              </p:nvCxnSpPr>
              <p:spPr>
                <a:xfrm flipV="1">
                  <a:off x="4718042" y="4190204"/>
                  <a:ext cx="0" cy="476874"/>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34" name="直接箭头连接符 33">
                  <a:extLst>
                    <a:ext uri="{FF2B5EF4-FFF2-40B4-BE49-F238E27FC236}">
                      <a16:creationId xmlns:a16="http://schemas.microsoft.com/office/drawing/2014/main" id="{BFB0325C-F195-4177-A086-7F6498A5ACA7}"/>
                    </a:ext>
                  </a:extLst>
                </p:cNvPr>
                <p:cNvCxnSpPr>
                  <a:cxnSpLocks/>
                </p:cNvCxnSpPr>
                <p:nvPr/>
              </p:nvCxnSpPr>
              <p:spPr>
                <a:xfrm flipH="1" flipV="1">
                  <a:off x="5598855" y="4179019"/>
                  <a:ext cx="2434" cy="476874"/>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35" name="直接箭头连接符 34">
                  <a:extLst>
                    <a:ext uri="{FF2B5EF4-FFF2-40B4-BE49-F238E27FC236}">
                      <a16:creationId xmlns:a16="http://schemas.microsoft.com/office/drawing/2014/main" id="{BCBE14BA-F9F1-471F-986E-ECCFCBC2750B}"/>
                    </a:ext>
                  </a:extLst>
                </p:cNvPr>
                <p:cNvCxnSpPr/>
                <p:nvPr/>
              </p:nvCxnSpPr>
              <p:spPr>
                <a:xfrm flipV="1">
                  <a:off x="3825880" y="1419136"/>
                  <a:ext cx="0" cy="329966"/>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36" name="直接箭头连接符 35">
                  <a:extLst>
                    <a:ext uri="{FF2B5EF4-FFF2-40B4-BE49-F238E27FC236}">
                      <a16:creationId xmlns:a16="http://schemas.microsoft.com/office/drawing/2014/main" id="{CE45FB1C-BDF3-45CF-9A2D-38C9337F3B0A}"/>
                    </a:ext>
                  </a:extLst>
                </p:cNvPr>
                <p:cNvCxnSpPr/>
                <p:nvPr/>
              </p:nvCxnSpPr>
              <p:spPr>
                <a:xfrm flipV="1">
                  <a:off x="4695605" y="1409345"/>
                  <a:ext cx="0" cy="329966"/>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37" name="直接箭头连接符 36">
                  <a:extLst>
                    <a:ext uri="{FF2B5EF4-FFF2-40B4-BE49-F238E27FC236}">
                      <a16:creationId xmlns:a16="http://schemas.microsoft.com/office/drawing/2014/main" id="{C5799ABD-5FDE-43D0-943E-8CCFFB8E3D08}"/>
                    </a:ext>
                  </a:extLst>
                </p:cNvPr>
                <p:cNvCxnSpPr/>
                <p:nvPr/>
              </p:nvCxnSpPr>
              <p:spPr>
                <a:xfrm flipV="1">
                  <a:off x="5542674" y="1423329"/>
                  <a:ext cx="0" cy="329966"/>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38" name="直接箭头连接符 37">
                  <a:extLst>
                    <a:ext uri="{FF2B5EF4-FFF2-40B4-BE49-F238E27FC236}">
                      <a16:creationId xmlns:a16="http://schemas.microsoft.com/office/drawing/2014/main" id="{A0C17E6F-4593-4CC8-977A-3251C6197FBE}"/>
                    </a:ext>
                  </a:extLst>
                </p:cNvPr>
                <p:cNvCxnSpPr>
                  <a:stCxn id="18" idx="1"/>
                  <a:endCxn id="10" idx="3"/>
                </p:cNvCxnSpPr>
                <p:nvPr/>
              </p:nvCxnSpPr>
              <p:spPr>
                <a:xfrm flipH="1">
                  <a:off x="3350789" y="2578201"/>
                  <a:ext cx="463404" cy="0"/>
                </a:xfrm>
                <a:prstGeom prst="straightConnector1">
                  <a:avLst/>
                </a:prstGeom>
                <a:ln>
                  <a:solidFill>
                    <a:schemeClr val="tx1"/>
                  </a:solidFill>
                  <a:tailEnd type="triangle"/>
                </a:ln>
              </p:spPr>
              <p:style>
                <a:lnRef idx="3">
                  <a:schemeClr val="dk1"/>
                </a:lnRef>
                <a:fillRef idx="0">
                  <a:schemeClr val="dk1"/>
                </a:fillRef>
                <a:effectRef idx="2">
                  <a:schemeClr val="dk1"/>
                </a:effectRef>
                <a:fontRef idx="minor">
                  <a:schemeClr val="tx1"/>
                </a:fontRef>
              </p:style>
            </p:cxnSp>
            <p:cxnSp>
              <p:nvCxnSpPr>
                <p:cNvPr id="39" name="直接箭头连接符 38">
                  <a:extLst>
                    <a:ext uri="{FF2B5EF4-FFF2-40B4-BE49-F238E27FC236}">
                      <a16:creationId xmlns:a16="http://schemas.microsoft.com/office/drawing/2014/main" id="{8C499EB8-5C67-4AAE-8EDC-B4611475C63F}"/>
                    </a:ext>
                  </a:extLst>
                </p:cNvPr>
                <p:cNvCxnSpPr>
                  <a:stCxn id="17" idx="1"/>
                </p:cNvCxnSpPr>
                <p:nvPr/>
              </p:nvCxnSpPr>
              <p:spPr>
                <a:xfrm flipH="1">
                  <a:off x="5051917" y="2578201"/>
                  <a:ext cx="540916" cy="1366"/>
                </a:xfrm>
                <a:prstGeom prst="straightConnector1">
                  <a:avLst/>
                </a:prstGeom>
                <a:ln>
                  <a:solidFill>
                    <a:schemeClr val="tx1"/>
                  </a:solidFill>
                  <a:tailEnd type="triangle"/>
                </a:ln>
              </p:spPr>
              <p:style>
                <a:lnRef idx="3">
                  <a:schemeClr val="dk1"/>
                </a:lnRef>
                <a:fillRef idx="0">
                  <a:schemeClr val="dk1"/>
                </a:fillRef>
                <a:effectRef idx="2">
                  <a:schemeClr val="dk1"/>
                </a:effectRef>
                <a:fontRef idx="minor">
                  <a:schemeClr val="tx1"/>
                </a:fontRef>
              </p:style>
            </p:cxnSp>
            <p:cxnSp>
              <p:nvCxnSpPr>
                <p:cNvPr id="40" name="直接箭头连接符 39">
                  <a:extLst>
                    <a:ext uri="{FF2B5EF4-FFF2-40B4-BE49-F238E27FC236}">
                      <a16:creationId xmlns:a16="http://schemas.microsoft.com/office/drawing/2014/main" id="{ED9418C8-FDCF-4DE8-AE09-2EE794F90F00}"/>
                    </a:ext>
                  </a:extLst>
                </p:cNvPr>
                <p:cNvCxnSpPr>
                  <a:stCxn id="16" idx="1"/>
                </p:cNvCxnSpPr>
                <p:nvPr/>
              </p:nvCxnSpPr>
              <p:spPr>
                <a:xfrm flipH="1" flipV="1">
                  <a:off x="4192046" y="2575388"/>
                  <a:ext cx="482018" cy="2818"/>
                </a:xfrm>
                <a:prstGeom prst="straightConnector1">
                  <a:avLst/>
                </a:prstGeom>
                <a:ln>
                  <a:solidFill>
                    <a:schemeClr val="tx1"/>
                  </a:solidFill>
                  <a:tailEnd type="triangle"/>
                </a:ln>
              </p:spPr>
              <p:style>
                <a:lnRef idx="3">
                  <a:schemeClr val="dk1"/>
                </a:lnRef>
                <a:fillRef idx="0">
                  <a:schemeClr val="dk1"/>
                </a:fillRef>
                <a:effectRef idx="2">
                  <a:schemeClr val="dk1"/>
                </a:effectRef>
                <a:fontRef idx="minor">
                  <a:schemeClr val="tx1"/>
                </a:fontRef>
              </p:style>
            </p:cxnSp>
            <p:cxnSp>
              <p:nvCxnSpPr>
                <p:cNvPr id="41" name="直接箭头连接符 40">
                  <a:extLst>
                    <a:ext uri="{FF2B5EF4-FFF2-40B4-BE49-F238E27FC236}">
                      <a16:creationId xmlns:a16="http://schemas.microsoft.com/office/drawing/2014/main" id="{BD2CB172-86CA-49D4-B8DD-BC54F30564DD}"/>
                    </a:ext>
                  </a:extLst>
                </p:cNvPr>
                <p:cNvCxnSpPr>
                  <a:stCxn id="19" idx="3"/>
                  <a:endCxn id="22" idx="1"/>
                </p:cNvCxnSpPr>
                <p:nvPr/>
              </p:nvCxnSpPr>
              <p:spPr>
                <a:xfrm>
                  <a:off x="2890181" y="3280028"/>
                  <a:ext cx="463404" cy="0"/>
                </a:xfrm>
                <a:prstGeom prst="straightConnector1">
                  <a:avLst/>
                </a:prstGeom>
                <a:ln>
                  <a:solidFill>
                    <a:schemeClr val="tx1"/>
                  </a:solidFill>
                  <a:tailEnd type="triangle"/>
                </a:ln>
              </p:spPr>
              <p:style>
                <a:lnRef idx="3">
                  <a:schemeClr val="dk1"/>
                </a:lnRef>
                <a:fillRef idx="0">
                  <a:schemeClr val="dk1"/>
                </a:fillRef>
                <a:effectRef idx="2">
                  <a:schemeClr val="dk1"/>
                </a:effectRef>
                <a:fontRef idx="minor">
                  <a:schemeClr val="tx1"/>
                </a:fontRef>
              </p:style>
            </p:cxnSp>
            <p:cxnSp>
              <p:nvCxnSpPr>
                <p:cNvPr id="42" name="直接箭头连接符 41">
                  <a:extLst>
                    <a:ext uri="{FF2B5EF4-FFF2-40B4-BE49-F238E27FC236}">
                      <a16:creationId xmlns:a16="http://schemas.microsoft.com/office/drawing/2014/main" id="{029B234F-85CB-4184-87C8-A53B8DF0B921}"/>
                    </a:ext>
                  </a:extLst>
                </p:cNvPr>
                <p:cNvCxnSpPr>
                  <a:endCxn id="20" idx="1"/>
                </p:cNvCxnSpPr>
                <p:nvPr/>
              </p:nvCxnSpPr>
              <p:spPr>
                <a:xfrm flipV="1">
                  <a:off x="3731438" y="3280033"/>
                  <a:ext cx="482018" cy="1326"/>
                </a:xfrm>
                <a:prstGeom prst="straightConnector1">
                  <a:avLst/>
                </a:prstGeom>
                <a:ln>
                  <a:solidFill>
                    <a:schemeClr val="tx1"/>
                  </a:solidFill>
                  <a:tailEnd type="triangle"/>
                </a:ln>
              </p:spPr>
              <p:style>
                <a:lnRef idx="3">
                  <a:schemeClr val="dk1"/>
                </a:lnRef>
                <a:fillRef idx="0">
                  <a:schemeClr val="dk1"/>
                </a:fillRef>
                <a:effectRef idx="2">
                  <a:schemeClr val="dk1"/>
                </a:effectRef>
                <a:fontRef idx="minor">
                  <a:schemeClr val="tx1"/>
                </a:fontRef>
              </p:style>
            </p:cxnSp>
            <p:cxnSp>
              <p:nvCxnSpPr>
                <p:cNvPr id="43" name="直接箭头连接符 42">
                  <a:extLst>
                    <a:ext uri="{FF2B5EF4-FFF2-40B4-BE49-F238E27FC236}">
                      <a16:creationId xmlns:a16="http://schemas.microsoft.com/office/drawing/2014/main" id="{293DB613-F34E-4846-A598-FAFC60C01D6B}"/>
                    </a:ext>
                  </a:extLst>
                </p:cNvPr>
                <p:cNvCxnSpPr>
                  <a:stCxn id="20" idx="3"/>
                  <a:endCxn id="21" idx="1"/>
                </p:cNvCxnSpPr>
                <p:nvPr/>
              </p:nvCxnSpPr>
              <p:spPr>
                <a:xfrm>
                  <a:off x="4591309" y="3280033"/>
                  <a:ext cx="540916" cy="1"/>
                </a:xfrm>
                <a:prstGeom prst="straightConnector1">
                  <a:avLst/>
                </a:prstGeom>
                <a:ln>
                  <a:solidFill>
                    <a:schemeClr val="tx1"/>
                  </a:solidFill>
                  <a:tailEnd type="triangle"/>
                </a:ln>
              </p:spPr>
              <p:style>
                <a:lnRef idx="3">
                  <a:schemeClr val="dk1"/>
                </a:lnRef>
                <a:fillRef idx="0">
                  <a:schemeClr val="dk1"/>
                </a:fillRef>
                <a:effectRef idx="2">
                  <a:schemeClr val="dk1"/>
                </a:effectRef>
                <a:fontRef idx="minor">
                  <a:schemeClr val="tx1"/>
                </a:fontRef>
              </p:style>
            </p:cxnSp>
            <p:cxnSp>
              <p:nvCxnSpPr>
                <p:cNvPr id="44" name="直接箭头连接符 43">
                  <a:extLst>
                    <a:ext uri="{FF2B5EF4-FFF2-40B4-BE49-F238E27FC236}">
                      <a16:creationId xmlns:a16="http://schemas.microsoft.com/office/drawing/2014/main" id="{B9952EF5-2199-428E-8489-E80DFCCEC619}"/>
                    </a:ext>
                  </a:extLst>
                </p:cNvPr>
                <p:cNvCxnSpPr>
                  <a:stCxn id="23" idx="0"/>
                  <a:endCxn id="10" idx="2"/>
                </p:cNvCxnSpPr>
                <p:nvPr/>
              </p:nvCxnSpPr>
              <p:spPr>
                <a:xfrm flipV="1">
                  <a:off x="2972936" y="2762747"/>
                  <a:ext cx="188927" cy="1122656"/>
                </a:xfrm>
                <a:prstGeom prst="straightConnector1">
                  <a:avLst/>
                </a:prstGeom>
                <a:ln>
                  <a:solidFill>
                    <a:schemeClr val="tx1"/>
                  </a:solidFill>
                  <a:tailEnd type="triangle"/>
                </a:ln>
              </p:spPr>
              <p:style>
                <a:lnRef idx="3">
                  <a:schemeClr val="dk1"/>
                </a:lnRef>
                <a:fillRef idx="0">
                  <a:schemeClr val="dk1"/>
                </a:fillRef>
                <a:effectRef idx="2">
                  <a:schemeClr val="dk1"/>
                </a:effectRef>
                <a:fontRef idx="minor">
                  <a:schemeClr val="tx1"/>
                </a:fontRef>
              </p:style>
            </p:cxnSp>
            <p:cxnSp>
              <p:nvCxnSpPr>
                <p:cNvPr id="45" name="直接箭头连接符 44">
                  <a:extLst>
                    <a:ext uri="{FF2B5EF4-FFF2-40B4-BE49-F238E27FC236}">
                      <a16:creationId xmlns:a16="http://schemas.microsoft.com/office/drawing/2014/main" id="{8D89F528-10D0-4887-AD65-7591E42BB328}"/>
                    </a:ext>
                  </a:extLst>
                </p:cNvPr>
                <p:cNvCxnSpPr/>
                <p:nvPr/>
              </p:nvCxnSpPr>
              <p:spPr>
                <a:xfrm flipV="1">
                  <a:off x="3821651" y="2776716"/>
                  <a:ext cx="188927" cy="1122656"/>
                </a:xfrm>
                <a:prstGeom prst="straightConnector1">
                  <a:avLst/>
                </a:prstGeom>
                <a:ln>
                  <a:solidFill>
                    <a:schemeClr val="tx1"/>
                  </a:solidFill>
                  <a:tailEnd type="triangle"/>
                </a:ln>
              </p:spPr>
              <p:style>
                <a:lnRef idx="3">
                  <a:schemeClr val="dk1"/>
                </a:lnRef>
                <a:fillRef idx="0">
                  <a:schemeClr val="dk1"/>
                </a:fillRef>
                <a:effectRef idx="2">
                  <a:schemeClr val="dk1"/>
                </a:effectRef>
                <a:fontRef idx="minor">
                  <a:schemeClr val="tx1"/>
                </a:fontRef>
              </p:style>
            </p:cxnSp>
            <p:cxnSp>
              <p:nvCxnSpPr>
                <p:cNvPr id="46" name="直接箭头连接符 45">
                  <a:extLst>
                    <a:ext uri="{FF2B5EF4-FFF2-40B4-BE49-F238E27FC236}">
                      <a16:creationId xmlns:a16="http://schemas.microsoft.com/office/drawing/2014/main" id="{0CCAF317-43CC-48F3-B020-526A4FA7D669}"/>
                    </a:ext>
                  </a:extLst>
                </p:cNvPr>
                <p:cNvCxnSpPr>
                  <a:stCxn id="25" idx="0"/>
                </p:cNvCxnSpPr>
                <p:nvPr/>
              </p:nvCxnSpPr>
              <p:spPr>
                <a:xfrm flipV="1">
                  <a:off x="4709587" y="2762748"/>
                  <a:ext cx="155381" cy="1133840"/>
                </a:xfrm>
                <a:prstGeom prst="straightConnector1">
                  <a:avLst/>
                </a:prstGeom>
                <a:ln>
                  <a:solidFill>
                    <a:schemeClr val="tx1"/>
                  </a:solidFill>
                  <a:tailEnd type="triangle"/>
                </a:ln>
              </p:spPr>
              <p:style>
                <a:lnRef idx="3">
                  <a:schemeClr val="dk1"/>
                </a:lnRef>
                <a:fillRef idx="0">
                  <a:schemeClr val="dk1"/>
                </a:fillRef>
                <a:effectRef idx="2">
                  <a:schemeClr val="dk1"/>
                </a:effectRef>
                <a:fontRef idx="minor">
                  <a:schemeClr val="tx1"/>
                </a:fontRef>
              </p:style>
            </p:cxnSp>
            <p:cxnSp>
              <p:nvCxnSpPr>
                <p:cNvPr id="47" name="直接箭头连接符 46">
                  <a:extLst>
                    <a:ext uri="{FF2B5EF4-FFF2-40B4-BE49-F238E27FC236}">
                      <a16:creationId xmlns:a16="http://schemas.microsoft.com/office/drawing/2014/main" id="{5F6366A1-46F0-43AB-BAAD-7818183C7642}"/>
                    </a:ext>
                  </a:extLst>
                </p:cNvPr>
                <p:cNvCxnSpPr/>
                <p:nvPr/>
              </p:nvCxnSpPr>
              <p:spPr>
                <a:xfrm flipV="1">
                  <a:off x="5608761" y="2762019"/>
                  <a:ext cx="188927" cy="1122656"/>
                </a:xfrm>
                <a:prstGeom prst="straightConnector1">
                  <a:avLst/>
                </a:prstGeom>
                <a:ln>
                  <a:solidFill>
                    <a:schemeClr val="tx1"/>
                  </a:solidFill>
                  <a:tailEnd type="triangle"/>
                </a:ln>
              </p:spPr>
              <p:style>
                <a:lnRef idx="3">
                  <a:schemeClr val="dk1"/>
                </a:lnRef>
                <a:fillRef idx="0">
                  <a:schemeClr val="dk1"/>
                </a:fillRef>
                <a:effectRef idx="2">
                  <a:schemeClr val="dk1"/>
                </a:effectRef>
                <a:fontRef idx="minor">
                  <a:schemeClr val="tx1"/>
                </a:fontRef>
              </p:style>
            </p:cxnSp>
            <p:cxnSp>
              <p:nvCxnSpPr>
                <p:cNvPr id="48" name="直接箭头连接符 47">
                  <a:extLst>
                    <a:ext uri="{FF2B5EF4-FFF2-40B4-BE49-F238E27FC236}">
                      <a16:creationId xmlns:a16="http://schemas.microsoft.com/office/drawing/2014/main" id="{6DD13B61-FE73-4940-BC00-E649E089EACC}"/>
                    </a:ext>
                  </a:extLst>
                </p:cNvPr>
                <p:cNvCxnSpPr>
                  <a:stCxn id="10" idx="0"/>
                  <a:endCxn id="7" idx="2"/>
                </p:cNvCxnSpPr>
                <p:nvPr/>
              </p:nvCxnSpPr>
              <p:spPr>
                <a:xfrm flipH="1" flipV="1">
                  <a:off x="2944536" y="2024540"/>
                  <a:ext cx="217327" cy="369114"/>
                </a:xfrm>
                <a:prstGeom prst="straightConnector1">
                  <a:avLst/>
                </a:prstGeom>
                <a:ln>
                  <a:solidFill>
                    <a:schemeClr val="tx1"/>
                  </a:solidFill>
                  <a:tailEnd type="triangle"/>
                </a:ln>
              </p:spPr>
              <p:style>
                <a:lnRef idx="3">
                  <a:schemeClr val="dk1"/>
                </a:lnRef>
                <a:fillRef idx="0">
                  <a:schemeClr val="dk1"/>
                </a:fillRef>
                <a:effectRef idx="2">
                  <a:schemeClr val="dk1"/>
                </a:effectRef>
                <a:fontRef idx="minor">
                  <a:schemeClr val="tx1"/>
                </a:fontRef>
              </p:style>
            </p:cxnSp>
            <p:cxnSp>
              <p:nvCxnSpPr>
                <p:cNvPr id="49" name="直接箭头连接符 48">
                  <a:extLst>
                    <a:ext uri="{FF2B5EF4-FFF2-40B4-BE49-F238E27FC236}">
                      <a16:creationId xmlns:a16="http://schemas.microsoft.com/office/drawing/2014/main" id="{38D9A131-A76B-428B-BF48-10F120AC8558}"/>
                    </a:ext>
                  </a:extLst>
                </p:cNvPr>
                <p:cNvCxnSpPr>
                  <a:endCxn id="13" idx="2"/>
                </p:cNvCxnSpPr>
                <p:nvPr/>
              </p:nvCxnSpPr>
              <p:spPr>
                <a:xfrm flipH="1" flipV="1">
                  <a:off x="3809649" y="2044114"/>
                  <a:ext cx="216630" cy="366420"/>
                </a:xfrm>
                <a:prstGeom prst="straightConnector1">
                  <a:avLst/>
                </a:prstGeom>
                <a:ln>
                  <a:solidFill>
                    <a:schemeClr val="tx1"/>
                  </a:solidFill>
                  <a:tailEnd type="triangle"/>
                </a:ln>
              </p:spPr>
              <p:style>
                <a:lnRef idx="3">
                  <a:schemeClr val="dk1"/>
                </a:lnRef>
                <a:fillRef idx="0">
                  <a:schemeClr val="dk1"/>
                </a:fillRef>
                <a:effectRef idx="2">
                  <a:schemeClr val="dk1"/>
                </a:effectRef>
                <a:fontRef idx="minor">
                  <a:schemeClr val="tx1"/>
                </a:fontRef>
              </p:style>
            </p:cxnSp>
            <p:cxnSp>
              <p:nvCxnSpPr>
                <p:cNvPr id="50" name="直接箭头连接符 49">
                  <a:extLst>
                    <a:ext uri="{FF2B5EF4-FFF2-40B4-BE49-F238E27FC236}">
                      <a16:creationId xmlns:a16="http://schemas.microsoft.com/office/drawing/2014/main" id="{22DC9BF1-7425-48AE-A6D0-60A127563F1F}"/>
                    </a:ext>
                  </a:extLst>
                </p:cNvPr>
                <p:cNvCxnSpPr>
                  <a:stCxn id="16" idx="0"/>
                </p:cNvCxnSpPr>
                <p:nvPr/>
              </p:nvCxnSpPr>
              <p:spPr>
                <a:xfrm flipH="1" flipV="1">
                  <a:off x="4670889" y="2034327"/>
                  <a:ext cx="192102" cy="359332"/>
                </a:xfrm>
                <a:prstGeom prst="straightConnector1">
                  <a:avLst/>
                </a:prstGeom>
                <a:ln>
                  <a:solidFill>
                    <a:schemeClr val="tx1"/>
                  </a:solidFill>
                  <a:tailEnd type="triangle"/>
                </a:ln>
              </p:spPr>
              <p:style>
                <a:lnRef idx="3">
                  <a:schemeClr val="dk1"/>
                </a:lnRef>
                <a:fillRef idx="0">
                  <a:schemeClr val="dk1"/>
                </a:fillRef>
                <a:effectRef idx="2">
                  <a:schemeClr val="dk1"/>
                </a:effectRef>
                <a:fontRef idx="minor">
                  <a:schemeClr val="tx1"/>
                </a:fontRef>
              </p:style>
            </p:cxnSp>
            <p:cxnSp>
              <p:nvCxnSpPr>
                <p:cNvPr id="51" name="直接箭头连接符 50">
                  <a:extLst>
                    <a:ext uri="{FF2B5EF4-FFF2-40B4-BE49-F238E27FC236}">
                      <a16:creationId xmlns:a16="http://schemas.microsoft.com/office/drawing/2014/main" id="{4210890B-4413-4239-9100-FC481C4448F5}"/>
                    </a:ext>
                  </a:extLst>
                </p:cNvPr>
                <p:cNvCxnSpPr>
                  <a:stCxn id="17" idx="0"/>
                </p:cNvCxnSpPr>
                <p:nvPr/>
              </p:nvCxnSpPr>
              <p:spPr>
                <a:xfrm flipH="1" flipV="1">
                  <a:off x="5554354" y="2044116"/>
                  <a:ext cx="227406" cy="349538"/>
                </a:xfrm>
                <a:prstGeom prst="straightConnector1">
                  <a:avLst/>
                </a:prstGeom>
                <a:ln>
                  <a:solidFill>
                    <a:schemeClr val="tx1"/>
                  </a:solidFill>
                  <a:tailEnd type="triangle"/>
                </a:ln>
              </p:spPr>
              <p:style>
                <a:lnRef idx="3">
                  <a:schemeClr val="dk1"/>
                </a:lnRef>
                <a:fillRef idx="0">
                  <a:schemeClr val="dk1"/>
                </a:fillRef>
                <a:effectRef idx="2">
                  <a:schemeClr val="dk1"/>
                </a:effectRef>
                <a:fontRef idx="minor">
                  <a:schemeClr val="tx1"/>
                </a:fontRef>
              </p:style>
            </p:cxnSp>
            <p:cxnSp>
              <p:nvCxnSpPr>
                <p:cNvPr id="52" name="直接箭头连接符 51">
                  <a:extLst>
                    <a:ext uri="{FF2B5EF4-FFF2-40B4-BE49-F238E27FC236}">
                      <a16:creationId xmlns:a16="http://schemas.microsoft.com/office/drawing/2014/main" id="{B543494F-0B6D-4F8F-9DFB-0F4BCB54C05A}"/>
                    </a:ext>
                  </a:extLst>
                </p:cNvPr>
                <p:cNvCxnSpPr>
                  <a:stCxn id="19" idx="0"/>
                </p:cNvCxnSpPr>
                <p:nvPr/>
              </p:nvCxnSpPr>
              <p:spPr>
                <a:xfrm flipV="1">
                  <a:off x="2701255" y="2024541"/>
                  <a:ext cx="201336" cy="1070940"/>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53" name="直接箭头连接符 52">
                  <a:extLst>
                    <a:ext uri="{FF2B5EF4-FFF2-40B4-BE49-F238E27FC236}">
                      <a16:creationId xmlns:a16="http://schemas.microsoft.com/office/drawing/2014/main" id="{15B86594-F8BC-4491-9EBE-19877BF630D6}"/>
                    </a:ext>
                  </a:extLst>
                </p:cNvPr>
                <p:cNvCxnSpPr>
                  <a:stCxn id="22" idx="0"/>
                </p:cNvCxnSpPr>
                <p:nvPr/>
              </p:nvCxnSpPr>
              <p:spPr>
                <a:xfrm flipV="1">
                  <a:off x="3542512" y="2050743"/>
                  <a:ext cx="226941" cy="1044738"/>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54" name="直接箭头连接符 53">
                  <a:extLst>
                    <a:ext uri="{FF2B5EF4-FFF2-40B4-BE49-F238E27FC236}">
                      <a16:creationId xmlns:a16="http://schemas.microsoft.com/office/drawing/2014/main" id="{E18063A6-46A6-4DEE-9F98-343504D10210}"/>
                    </a:ext>
                  </a:extLst>
                </p:cNvPr>
                <p:cNvCxnSpPr>
                  <a:stCxn id="20" idx="0"/>
                </p:cNvCxnSpPr>
                <p:nvPr/>
              </p:nvCxnSpPr>
              <p:spPr>
                <a:xfrm flipV="1">
                  <a:off x="4402383" y="2036416"/>
                  <a:ext cx="188948" cy="1059070"/>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55" name="直接箭头连接符 54">
                  <a:extLst>
                    <a:ext uri="{FF2B5EF4-FFF2-40B4-BE49-F238E27FC236}">
                      <a16:creationId xmlns:a16="http://schemas.microsoft.com/office/drawing/2014/main" id="{1C726CEE-BA94-4096-9780-60D2068291FA}"/>
                    </a:ext>
                  </a:extLst>
                </p:cNvPr>
                <p:cNvCxnSpPr>
                  <a:stCxn id="21" idx="0"/>
                </p:cNvCxnSpPr>
                <p:nvPr/>
              </p:nvCxnSpPr>
              <p:spPr>
                <a:xfrm flipV="1">
                  <a:off x="5321152" y="2048285"/>
                  <a:ext cx="202275" cy="1047202"/>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56" name="直接箭头连接符 55">
                  <a:extLst>
                    <a:ext uri="{FF2B5EF4-FFF2-40B4-BE49-F238E27FC236}">
                      <a16:creationId xmlns:a16="http://schemas.microsoft.com/office/drawing/2014/main" id="{C57DC66A-C4CA-4D89-8134-85A53A20754F}"/>
                    </a:ext>
                  </a:extLst>
                </p:cNvPr>
                <p:cNvCxnSpPr>
                  <a:endCxn id="19" idx="2"/>
                </p:cNvCxnSpPr>
                <p:nvPr/>
              </p:nvCxnSpPr>
              <p:spPr>
                <a:xfrm flipH="1" flipV="1">
                  <a:off x="2701255" y="3464574"/>
                  <a:ext cx="238126" cy="420830"/>
                </a:xfrm>
                <a:prstGeom prst="straightConnector1">
                  <a:avLst/>
                </a:prstGeom>
                <a:ln>
                  <a:solidFill>
                    <a:schemeClr val="tx1"/>
                  </a:solidFill>
                  <a:tailEnd type="triangle"/>
                </a:ln>
              </p:spPr>
              <p:style>
                <a:lnRef idx="3">
                  <a:schemeClr val="dk1"/>
                </a:lnRef>
                <a:fillRef idx="0">
                  <a:schemeClr val="dk1"/>
                </a:fillRef>
                <a:effectRef idx="2">
                  <a:schemeClr val="dk1"/>
                </a:effectRef>
                <a:fontRef idx="minor">
                  <a:schemeClr val="tx1"/>
                </a:fontRef>
              </p:style>
            </p:cxnSp>
            <p:cxnSp>
              <p:nvCxnSpPr>
                <p:cNvPr id="57" name="直接箭头连接符 56">
                  <a:extLst>
                    <a:ext uri="{FF2B5EF4-FFF2-40B4-BE49-F238E27FC236}">
                      <a16:creationId xmlns:a16="http://schemas.microsoft.com/office/drawing/2014/main" id="{6CFCCDAF-3514-492A-8BCC-FF84CE164B87}"/>
                    </a:ext>
                  </a:extLst>
                </p:cNvPr>
                <p:cNvCxnSpPr>
                  <a:endCxn id="22" idx="2"/>
                </p:cNvCxnSpPr>
                <p:nvPr/>
              </p:nvCxnSpPr>
              <p:spPr>
                <a:xfrm flipH="1" flipV="1">
                  <a:off x="3542512" y="3464574"/>
                  <a:ext cx="242970" cy="432014"/>
                </a:xfrm>
                <a:prstGeom prst="straightConnector1">
                  <a:avLst/>
                </a:prstGeom>
                <a:ln>
                  <a:solidFill>
                    <a:schemeClr val="tx1"/>
                  </a:solidFill>
                  <a:tailEnd type="triangle"/>
                </a:ln>
              </p:spPr>
              <p:style>
                <a:lnRef idx="3">
                  <a:schemeClr val="dk1"/>
                </a:lnRef>
                <a:fillRef idx="0">
                  <a:schemeClr val="dk1"/>
                </a:fillRef>
                <a:effectRef idx="2">
                  <a:schemeClr val="dk1"/>
                </a:effectRef>
                <a:fontRef idx="minor">
                  <a:schemeClr val="tx1"/>
                </a:fontRef>
              </p:style>
            </p:cxnSp>
            <p:cxnSp>
              <p:nvCxnSpPr>
                <p:cNvPr id="58" name="直接箭头连接符 57">
                  <a:extLst>
                    <a:ext uri="{FF2B5EF4-FFF2-40B4-BE49-F238E27FC236}">
                      <a16:creationId xmlns:a16="http://schemas.microsoft.com/office/drawing/2014/main" id="{0CCB89CD-B5A7-43C8-B11A-F967BB350880}"/>
                    </a:ext>
                  </a:extLst>
                </p:cNvPr>
                <p:cNvCxnSpPr>
                  <a:endCxn id="20" idx="2"/>
                </p:cNvCxnSpPr>
                <p:nvPr/>
              </p:nvCxnSpPr>
              <p:spPr>
                <a:xfrm flipH="1" flipV="1">
                  <a:off x="4402383" y="3464579"/>
                  <a:ext cx="273648" cy="432010"/>
                </a:xfrm>
                <a:prstGeom prst="straightConnector1">
                  <a:avLst/>
                </a:prstGeom>
                <a:ln>
                  <a:solidFill>
                    <a:schemeClr val="tx1"/>
                  </a:solidFill>
                  <a:tailEnd type="triangle"/>
                </a:ln>
              </p:spPr>
              <p:style>
                <a:lnRef idx="3">
                  <a:schemeClr val="dk1"/>
                </a:lnRef>
                <a:fillRef idx="0">
                  <a:schemeClr val="dk1"/>
                </a:fillRef>
                <a:effectRef idx="2">
                  <a:schemeClr val="dk1"/>
                </a:effectRef>
                <a:fontRef idx="minor">
                  <a:schemeClr val="tx1"/>
                </a:fontRef>
              </p:style>
            </p:cxnSp>
            <p:cxnSp>
              <p:nvCxnSpPr>
                <p:cNvPr id="59" name="直接箭头连接符 58">
                  <a:extLst>
                    <a:ext uri="{FF2B5EF4-FFF2-40B4-BE49-F238E27FC236}">
                      <a16:creationId xmlns:a16="http://schemas.microsoft.com/office/drawing/2014/main" id="{D7E8D180-2B1C-4E75-8C2E-029CF38B1FD6}"/>
                    </a:ext>
                  </a:extLst>
                </p:cNvPr>
                <p:cNvCxnSpPr>
                  <a:endCxn id="21" idx="2"/>
                </p:cNvCxnSpPr>
                <p:nvPr/>
              </p:nvCxnSpPr>
              <p:spPr>
                <a:xfrm flipH="1" flipV="1">
                  <a:off x="5321152" y="3464580"/>
                  <a:ext cx="238126" cy="420824"/>
                </a:xfrm>
                <a:prstGeom prst="straightConnector1">
                  <a:avLst/>
                </a:prstGeom>
                <a:ln>
                  <a:solidFill>
                    <a:schemeClr val="tx1"/>
                  </a:solidFill>
                  <a:tailEnd type="triangle"/>
                </a:ln>
              </p:spPr>
              <p:style>
                <a:lnRef idx="3">
                  <a:schemeClr val="dk1"/>
                </a:lnRef>
                <a:fillRef idx="0">
                  <a:schemeClr val="dk1"/>
                </a:fillRef>
                <a:effectRef idx="2">
                  <a:schemeClr val="dk1"/>
                </a:effectRef>
                <a:fontRef idx="minor">
                  <a:schemeClr val="tx1"/>
                </a:fontRef>
              </p:style>
            </p:cxnSp>
          </p:grpSp>
          <p:sp>
            <p:nvSpPr>
              <p:cNvPr id="62" name="文本框 61">
                <a:extLst>
                  <a:ext uri="{FF2B5EF4-FFF2-40B4-BE49-F238E27FC236}">
                    <a16:creationId xmlns:a16="http://schemas.microsoft.com/office/drawing/2014/main" id="{98E1DAAF-1B8B-4673-9F93-9BF7E66F1852}"/>
                  </a:ext>
                </a:extLst>
              </p:cNvPr>
              <p:cNvSpPr txBox="1"/>
              <p:nvPr/>
            </p:nvSpPr>
            <p:spPr>
              <a:xfrm>
                <a:off x="4204559" y="1085827"/>
                <a:ext cx="495125" cy="307777"/>
              </a:xfrm>
              <a:prstGeom prst="rect">
                <a:avLst/>
              </a:prstGeom>
              <a:noFill/>
            </p:spPr>
            <p:txBody>
              <a:bodyPr wrap="square" rtlCol="0">
                <a:spAutoFit/>
              </a:bodyPr>
              <a:lstStyle/>
              <a:p>
                <a:r>
                  <a:rPr lang="en-US" altLang="zh-CN"/>
                  <a:t>P1</a:t>
                </a:r>
                <a:endParaRPr lang="zh-CN" altLang="en-US"/>
              </a:p>
            </p:txBody>
          </p:sp>
          <p:sp>
            <p:nvSpPr>
              <p:cNvPr id="64" name="文本框 63">
                <a:extLst>
                  <a:ext uri="{FF2B5EF4-FFF2-40B4-BE49-F238E27FC236}">
                    <a16:creationId xmlns:a16="http://schemas.microsoft.com/office/drawing/2014/main" id="{DCAEF3A8-5727-4668-8086-4FCD2A612590}"/>
                  </a:ext>
                </a:extLst>
              </p:cNvPr>
              <p:cNvSpPr txBox="1"/>
              <p:nvPr/>
            </p:nvSpPr>
            <p:spPr>
              <a:xfrm>
                <a:off x="5084865" y="1095410"/>
                <a:ext cx="495125" cy="307777"/>
              </a:xfrm>
              <a:prstGeom prst="rect">
                <a:avLst/>
              </a:prstGeom>
              <a:noFill/>
            </p:spPr>
            <p:txBody>
              <a:bodyPr wrap="square" rtlCol="0">
                <a:spAutoFit/>
              </a:bodyPr>
              <a:lstStyle/>
              <a:p>
                <a:r>
                  <a:rPr lang="en-US" altLang="zh-CN"/>
                  <a:t>P2</a:t>
                </a:r>
                <a:endParaRPr lang="zh-CN" altLang="en-US"/>
              </a:p>
            </p:txBody>
          </p:sp>
          <p:sp>
            <p:nvSpPr>
              <p:cNvPr id="66" name="文本框 65">
                <a:extLst>
                  <a:ext uri="{FF2B5EF4-FFF2-40B4-BE49-F238E27FC236}">
                    <a16:creationId xmlns:a16="http://schemas.microsoft.com/office/drawing/2014/main" id="{0317D306-7D12-4DB9-8C9A-FBB6F0671C9D}"/>
                  </a:ext>
                </a:extLst>
              </p:cNvPr>
              <p:cNvSpPr txBox="1"/>
              <p:nvPr/>
            </p:nvSpPr>
            <p:spPr>
              <a:xfrm>
                <a:off x="5959529" y="1097868"/>
                <a:ext cx="495125" cy="307777"/>
              </a:xfrm>
              <a:prstGeom prst="rect">
                <a:avLst/>
              </a:prstGeom>
              <a:noFill/>
            </p:spPr>
            <p:txBody>
              <a:bodyPr wrap="square" rtlCol="0">
                <a:spAutoFit/>
              </a:bodyPr>
              <a:lstStyle/>
              <a:p>
                <a:r>
                  <a:rPr lang="en-US" altLang="zh-CN"/>
                  <a:t>P3</a:t>
                </a:r>
                <a:endParaRPr lang="zh-CN" altLang="en-US"/>
              </a:p>
            </p:txBody>
          </p:sp>
          <p:sp>
            <p:nvSpPr>
              <p:cNvPr id="68" name="文本框 67">
                <a:extLst>
                  <a:ext uri="{FF2B5EF4-FFF2-40B4-BE49-F238E27FC236}">
                    <a16:creationId xmlns:a16="http://schemas.microsoft.com/office/drawing/2014/main" id="{50E346E1-A61A-4770-B659-E49FCE0BA96E}"/>
                  </a:ext>
                </a:extLst>
              </p:cNvPr>
              <p:cNvSpPr txBox="1"/>
              <p:nvPr/>
            </p:nvSpPr>
            <p:spPr>
              <a:xfrm>
                <a:off x="6803835" y="1108197"/>
                <a:ext cx="495125" cy="307777"/>
              </a:xfrm>
              <a:prstGeom prst="rect">
                <a:avLst/>
              </a:prstGeom>
              <a:noFill/>
            </p:spPr>
            <p:txBody>
              <a:bodyPr wrap="square" rtlCol="0">
                <a:spAutoFit/>
              </a:bodyPr>
              <a:lstStyle/>
              <a:p>
                <a:r>
                  <a:rPr lang="en-US" altLang="zh-CN"/>
                  <a:t>P4</a:t>
                </a:r>
                <a:endParaRPr lang="zh-CN" altLang="en-US"/>
              </a:p>
            </p:txBody>
          </p:sp>
          <p:sp>
            <p:nvSpPr>
              <p:cNvPr id="70" name="文本框 69">
                <a:extLst>
                  <a:ext uri="{FF2B5EF4-FFF2-40B4-BE49-F238E27FC236}">
                    <a16:creationId xmlns:a16="http://schemas.microsoft.com/office/drawing/2014/main" id="{44F420D4-E4CE-4B19-99BD-DE6EEF790D2D}"/>
                  </a:ext>
                </a:extLst>
              </p:cNvPr>
              <p:cNvSpPr txBox="1"/>
              <p:nvPr/>
            </p:nvSpPr>
            <p:spPr>
              <a:xfrm>
                <a:off x="4156541" y="470454"/>
                <a:ext cx="492641" cy="307777"/>
              </a:xfrm>
              <a:prstGeom prst="rect">
                <a:avLst/>
              </a:prstGeom>
              <a:noFill/>
            </p:spPr>
            <p:txBody>
              <a:bodyPr wrap="square" rtlCol="0">
                <a:spAutoFit/>
              </a:bodyPr>
              <a:lstStyle/>
              <a:p>
                <a:r>
                  <a:rPr lang="en-US" altLang="zh-CN"/>
                  <a:t>B-L</a:t>
                </a:r>
                <a:endParaRPr lang="zh-CN" altLang="en-US"/>
              </a:p>
            </p:txBody>
          </p:sp>
          <p:sp>
            <p:nvSpPr>
              <p:cNvPr id="72" name="文本框 71">
                <a:extLst>
                  <a:ext uri="{FF2B5EF4-FFF2-40B4-BE49-F238E27FC236}">
                    <a16:creationId xmlns:a16="http://schemas.microsoft.com/office/drawing/2014/main" id="{A5EAAB45-8163-45B8-BC54-CFB64F9485BB}"/>
                  </a:ext>
                </a:extLst>
              </p:cNvPr>
              <p:cNvSpPr txBox="1"/>
              <p:nvPr/>
            </p:nvSpPr>
            <p:spPr>
              <a:xfrm>
                <a:off x="5034017" y="465134"/>
                <a:ext cx="432348" cy="307777"/>
              </a:xfrm>
              <a:prstGeom prst="rect">
                <a:avLst/>
              </a:prstGeom>
              <a:noFill/>
            </p:spPr>
            <p:txBody>
              <a:bodyPr wrap="square" rtlCol="0">
                <a:spAutoFit/>
              </a:bodyPr>
              <a:lstStyle/>
              <a:p>
                <a:r>
                  <a:rPr lang="en-US" altLang="zh-CN"/>
                  <a:t>I-L</a:t>
                </a:r>
                <a:endParaRPr lang="zh-CN" altLang="en-US"/>
              </a:p>
            </p:txBody>
          </p:sp>
          <p:sp>
            <p:nvSpPr>
              <p:cNvPr id="74" name="文本框 73">
                <a:extLst>
                  <a:ext uri="{FF2B5EF4-FFF2-40B4-BE49-F238E27FC236}">
                    <a16:creationId xmlns:a16="http://schemas.microsoft.com/office/drawing/2014/main" id="{E29AF114-2E67-4218-A829-078D7CA62921}"/>
                  </a:ext>
                </a:extLst>
              </p:cNvPr>
              <p:cNvSpPr txBox="1"/>
              <p:nvPr/>
            </p:nvSpPr>
            <p:spPr>
              <a:xfrm>
                <a:off x="5917737" y="464745"/>
                <a:ext cx="490416" cy="307777"/>
              </a:xfrm>
              <a:prstGeom prst="rect">
                <a:avLst/>
              </a:prstGeom>
              <a:noFill/>
            </p:spPr>
            <p:txBody>
              <a:bodyPr wrap="square" rtlCol="0">
                <a:spAutoFit/>
              </a:bodyPr>
              <a:lstStyle/>
              <a:p>
                <a:r>
                  <a:rPr lang="en-US" altLang="zh-CN"/>
                  <a:t>B-F</a:t>
                </a:r>
                <a:endParaRPr lang="zh-CN" altLang="en-US"/>
              </a:p>
            </p:txBody>
          </p:sp>
          <p:sp>
            <p:nvSpPr>
              <p:cNvPr id="76" name="文本框 75">
                <a:extLst>
                  <a:ext uri="{FF2B5EF4-FFF2-40B4-BE49-F238E27FC236}">
                    <a16:creationId xmlns:a16="http://schemas.microsoft.com/office/drawing/2014/main" id="{7575AA0C-C213-4CA6-9C14-098ADEDAD1DD}"/>
                  </a:ext>
                </a:extLst>
              </p:cNvPr>
              <p:cNvSpPr txBox="1"/>
              <p:nvPr/>
            </p:nvSpPr>
            <p:spPr>
              <a:xfrm>
                <a:off x="6786007" y="461985"/>
                <a:ext cx="460607" cy="307777"/>
              </a:xfrm>
              <a:prstGeom prst="rect">
                <a:avLst/>
              </a:prstGeom>
              <a:noFill/>
            </p:spPr>
            <p:txBody>
              <a:bodyPr wrap="square" rtlCol="0">
                <a:spAutoFit/>
              </a:bodyPr>
              <a:lstStyle/>
              <a:p>
                <a:r>
                  <a:rPr lang="en-US" altLang="zh-CN"/>
                  <a:t>I-F</a:t>
                </a:r>
                <a:endParaRPr lang="zh-CN" altLang="en-US"/>
              </a:p>
            </p:txBody>
          </p:sp>
          <p:sp>
            <p:nvSpPr>
              <p:cNvPr id="77" name="文本框 76">
                <a:extLst>
                  <a:ext uri="{FF2B5EF4-FFF2-40B4-BE49-F238E27FC236}">
                    <a16:creationId xmlns:a16="http://schemas.microsoft.com/office/drawing/2014/main" id="{66553030-5B2F-4EB8-A2D7-8EA5AA8EAD32}"/>
                  </a:ext>
                </a:extLst>
              </p:cNvPr>
              <p:cNvSpPr txBox="1"/>
              <p:nvPr/>
            </p:nvSpPr>
            <p:spPr>
              <a:xfrm>
                <a:off x="7502159" y="2142606"/>
                <a:ext cx="1212112" cy="307777"/>
              </a:xfrm>
              <a:prstGeom prst="rect">
                <a:avLst/>
              </a:prstGeom>
              <a:noFill/>
            </p:spPr>
            <p:txBody>
              <a:bodyPr wrap="square" rtlCol="0">
                <a:spAutoFit/>
              </a:bodyPr>
              <a:lstStyle/>
              <a:p>
                <a:r>
                  <a:rPr lang="zh-CN" altLang="en-US"/>
                  <a:t>双向</a:t>
                </a:r>
                <a:r>
                  <a:rPr lang="en-US" altLang="zh-CN"/>
                  <a:t>LSTM</a:t>
                </a:r>
                <a:r>
                  <a:rPr lang="zh-CN" altLang="en-US"/>
                  <a:t>层</a:t>
                </a:r>
              </a:p>
            </p:txBody>
          </p:sp>
          <p:sp>
            <p:nvSpPr>
              <p:cNvPr id="79" name="文本框 78">
                <a:extLst>
                  <a:ext uri="{FF2B5EF4-FFF2-40B4-BE49-F238E27FC236}">
                    <a16:creationId xmlns:a16="http://schemas.microsoft.com/office/drawing/2014/main" id="{8C304479-01C4-4AB2-B455-106C64B8B0DB}"/>
                  </a:ext>
                </a:extLst>
              </p:cNvPr>
              <p:cNvSpPr txBox="1"/>
              <p:nvPr/>
            </p:nvSpPr>
            <p:spPr>
              <a:xfrm>
                <a:off x="7499741" y="1113791"/>
                <a:ext cx="1212112" cy="307777"/>
              </a:xfrm>
              <a:prstGeom prst="rect">
                <a:avLst/>
              </a:prstGeom>
              <a:noFill/>
            </p:spPr>
            <p:txBody>
              <a:bodyPr wrap="square" rtlCol="0">
                <a:spAutoFit/>
              </a:bodyPr>
              <a:lstStyle/>
              <a:p>
                <a:r>
                  <a:rPr lang="en-US" altLang="zh-CN"/>
                  <a:t>LSTM</a:t>
                </a:r>
                <a:r>
                  <a:rPr lang="zh-CN" altLang="en-US"/>
                  <a:t>层输出</a:t>
                </a:r>
              </a:p>
            </p:txBody>
          </p:sp>
          <p:sp>
            <p:nvSpPr>
              <p:cNvPr id="81" name="文本框 80">
                <a:extLst>
                  <a:ext uri="{FF2B5EF4-FFF2-40B4-BE49-F238E27FC236}">
                    <a16:creationId xmlns:a16="http://schemas.microsoft.com/office/drawing/2014/main" id="{3A2348C0-D1A9-4A15-A08C-5294C314DCBB}"/>
                  </a:ext>
                </a:extLst>
              </p:cNvPr>
              <p:cNvSpPr txBox="1"/>
              <p:nvPr/>
            </p:nvSpPr>
            <p:spPr>
              <a:xfrm>
                <a:off x="7678022" y="674016"/>
                <a:ext cx="1212112" cy="307777"/>
              </a:xfrm>
              <a:prstGeom prst="rect">
                <a:avLst/>
              </a:prstGeom>
              <a:noFill/>
            </p:spPr>
            <p:txBody>
              <a:bodyPr wrap="square" rtlCol="0">
                <a:spAutoFit/>
              </a:bodyPr>
              <a:lstStyle/>
              <a:p>
                <a:r>
                  <a:rPr lang="en-US" altLang="zh-CN"/>
                  <a:t>CRF</a:t>
                </a:r>
                <a:r>
                  <a:rPr lang="zh-CN" altLang="en-US"/>
                  <a:t>层</a:t>
                </a:r>
              </a:p>
            </p:txBody>
          </p:sp>
          <p:sp>
            <p:nvSpPr>
              <p:cNvPr id="82" name="文本框 81">
                <a:extLst>
                  <a:ext uri="{FF2B5EF4-FFF2-40B4-BE49-F238E27FC236}">
                    <a16:creationId xmlns:a16="http://schemas.microsoft.com/office/drawing/2014/main" id="{C1B3D44C-ADE2-4D30-A413-F9E544F7A4A7}"/>
                  </a:ext>
                </a:extLst>
              </p:cNvPr>
              <p:cNvSpPr txBox="1"/>
              <p:nvPr/>
            </p:nvSpPr>
            <p:spPr>
              <a:xfrm>
                <a:off x="7416217" y="3233202"/>
                <a:ext cx="1544014" cy="307777"/>
              </a:xfrm>
              <a:prstGeom prst="rect">
                <a:avLst/>
              </a:prstGeom>
              <a:noFill/>
            </p:spPr>
            <p:txBody>
              <a:bodyPr wrap="square" rtlCol="0">
                <a:spAutoFit/>
              </a:bodyPr>
              <a:lstStyle/>
              <a:p>
                <a:r>
                  <a:rPr lang="zh-CN" altLang="en-US"/>
                  <a:t>字嵌入</a:t>
                </a:r>
                <a:r>
                  <a:rPr lang="en-US" altLang="zh-CN"/>
                  <a:t>+</a:t>
                </a:r>
                <a:r>
                  <a:rPr lang="zh-CN" altLang="en-US"/>
                  <a:t>分词特征</a:t>
                </a:r>
              </a:p>
            </p:txBody>
          </p:sp>
          <p:sp>
            <p:nvSpPr>
              <p:cNvPr id="83" name="文本框 82">
                <a:extLst>
                  <a:ext uri="{FF2B5EF4-FFF2-40B4-BE49-F238E27FC236}">
                    <a16:creationId xmlns:a16="http://schemas.microsoft.com/office/drawing/2014/main" id="{73475A36-DCF2-4647-B2BF-C43BD9859114}"/>
                  </a:ext>
                </a:extLst>
              </p:cNvPr>
              <p:cNvSpPr txBox="1"/>
              <p:nvPr/>
            </p:nvSpPr>
            <p:spPr>
              <a:xfrm>
                <a:off x="4263390" y="4379249"/>
                <a:ext cx="377461" cy="307777"/>
              </a:xfrm>
              <a:prstGeom prst="rect">
                <a:avLst/>
              </a:prstGeom>
              <a:noFill/>
            </p:spPr>
            <p:txBody>
              <a:bodyPr wrap="square" rtlCol="0">
                <a:spAutoFit/>
              </a:bodyPr>
              <a:lstStyle/>
              <a:p>
                <a:r>
                  <a:rPr lang="zh-CN" altLang="en-US"/>
                  <a:t>肝</a:t>
                </a:r>
              </a:p>
            </p:txBody>
          </p:sp>
          <p:sp>
            <p:nvSpPr>
              <p:cNvPr id="85" name="文本框 84">
                <a:extLst>
                  <a:ext uri="{FF2B5EF4-FFF2-40B4-BE49-F238E27FC236}">
                    <a16:creationId xmlns:a16="http://schemas.microsoft.com/office/drawing/2014/main" id="{4466D989-6F2F-4051-A5FD-C7B4534B560E}"/>
                  </a:ext>
                </a:extLst>
              </p:cNvPr>
              <p:cNvSpPr txBox="1"/>
              <p:nvPr/>
            </p:nvSpPr>
            <p:spPr>
              <a:xfrm>
                <a:off x="5128853" y="4379249"/>
                <a:ext cx="377461" cy="307777"/>
              </a:xfrm>
              <a:prstGeom prst="rect">
                <a:avLst/>
              </a:prstGeom>
              <a:noFill/>
            </p:spPr>
            <p:txBody>
              <a:bodyPr wrap="square" rtlCol="0">
                <a:spAutoFit/>
              </a:bodyPr>
              <a:lstStyle/>
              <a:p>
                <a:r>
                  <a:rPr lang="zh-CN" altLang="en-US"/>
                  <a:t>裂</a:t>
                </a:r>
              </a:p>
            </p:txBody>
          </p:sp>
          <p:sp>
            <p:nvSpPr>
              <p:cNvPr id="87" name="文本框 86">
                <a:extLst>
                  <a:ext uri="{FF2B5EF4-FFF2-40B4-BE49-F238E27FC236}">
                    <a16:creationId xmlns:a16="http://schemas.microsoft.com/office/drawing/2014/main" id="{4FAFC540-8987-43B6-BA00-B02E14256023}"/>
                  </a:ext>
                </a:extLst>
              </p:cNvPr>
              <p:cNvSpPr txBox="1"/>
              <p:nvPr/>
            </p:nvSpPr>
            <p:spPr>
              <a:xfrm>
                <a:off x="6004833" y="4382893"/>
                <a:ext cx="377461" cy="307777"/>
              </a:xfrm>
              <a:prstGeom prst="rect">
                <a:avLst/>
              </a:prstGeom>
              <a:noFill/>
            </p:spPr>
            <p:txBody>
              <a:bodyPr wrap="square" rtlCol="0">
                <a:spAutoFit/>
              </a:bodyPr>
              <a:lstStyle/>
              <a:p>
                <a:r>
                  <a:rPr lang="zh-CN" altLang="en-US"/>
                  <a:t>增</a:t>
                </a:r>
              </a:p>
            </p:txBody>
          </p:sp>
          <p:sp>
            <p:nvSpPr>
              <p:cNvPr id="89" name="文本框 88">
                <a:extLst>
                  <a:ext uri="{FF2B5EF4-FFF2-40B4-BE49-F238E27FC236}">
                    <a16:creationId xmlns:a16="http://schemas.microsoft.com/office/drawing/2014/main" id="{948891AA-4FB4-4B3E-9912-C266C0CFB7D1}"/>
                  </a:ext>
                </a:extLst>
              </p:cNvPr>
              <p:cNvSpPr txBox="1"/>
              <p:nvPr/>
            </p:nvSpPr>
            <p:spPr>
              <a:xfrm>
                <a:off x="6874980" y="4373738"/>
                <a:ext cx="377461" cy="307777"/>
              </a:xfrm>
              <a:prstGeom prst="rect">
                <a:avLst/>
              </a:prstGeom>
              <a:noFill/>
            </p:spPr>
            <p:txBody>
              <a:bodyPr wrap="square" rtlCol="0">
                <a:spAutoFit/>
              </a:bodyPr>
              <a:lstStyle/>
              <a:p>
                <a:r>
                  <a:rPr lang="zh-CN" altLang="en-US"/>
                  <a:t>宽</a:t>
                </a:r>
              </a:p>
            </p:txBody>
          </p:sp>
        </p:grpSp>
        <p:sp>
          <p:nvSpPr>
            <p:cNvPr id="94" name="Google Shape;227;p21">
              <a:extLst>
                <a:ext uri="{FF2B5EF4-FFF2-40B4-BE49-F238E27FC236}">
                  <a16:creationId xmlns:a16="http://schemas.microsoft.com/office/drawing/2014/main" id="{8D2559E8-F982-4476-AA18-38C38802DCC5}"/>
                </a:ext>
              </a:extLst>
            </p:cNvPr>
            <p:cNvSpPr/>
            <p:nvPr/>
          </p:nvSpPr>
          <p:spPr>
            <a:xfrm>
              <a:off x="4287976" y="4021980"/>
              <a:ext cx="311673" cy="307777"/>
            </a:xfrm>
            <a:prstGeom prst="ellipse">
              <a:avLst/>
            </a:prstGeom>
            <a:gradFill>
              <a:gsLst>
                <a:gs pos="0">
                  <a:srgbClr val="69D4F4">
                    <a:alpha val="26274"/>
                  </a:srgbClr>
                </a:gs>
                <a:gs pos="100000">
                  <a:srgbClr val="9F39D5">
                    <a:alpha val="16862"/>
                  </a:srgbClr>
                </a:gs>
              </a:gsLst>
              <a:lin ang="13500032" scaled="0"/>
            </a:gra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endParaRPr>
                <a:solidFill>
                  <a:srgbClr val="666666"/>
                </a:solidFill>
              </a:endParaRPr>
            </a:p>
          </p:txBody>
        </p:sp>
        <p:sp>
          <p:nvSpPr>
            <p:cNvPr id="96" name="Google Shape;227;p21">
              <a:extLst>
                <a:ext uri="{FF2B5EF4-FFF2-40B4-BE49-F238E27FC236}">
                  <a16:creationId xmlns:a16="http://schemas.microsoft.com/office/drawing/2014/main" id="{D64BE42B-4CEC-435B-8ADC-DE8CEC1BF745}"/>
                </a:ext>
              </a:extLst>
            </p:cNvPr>
            <p:cNvSpPr/>
            <p:nvPr/>
          </p:nvSpPr>
          <p:spPr>
            <a:xfrm>
              <a:off x="6917780" y="4021980"/>
              <a:ext cx="311673" cy="307777"/>
            </a:xfrm>
            <a:prstGeom prst="ellipse">
              <a:avLst/>
            </a:prstGeom>
            <a:gradFill>
              <a:gsLst>
                <a:gs pos="0">
                  <a:srgbClr val="69D4F4">
                    <a:alpha val="26274"/>
                  </a:srgbClr>
                </a:gs>
                <a:gs pos="100000">
                  <a:srgbClr val="9F39D5">
                    <a:alpha val="16862"/>
                  </a:srgbClr>
                </a:gs>
              </a:gsLst>
              <a:lin ang="13500032" scaled="0"/>
            </a:gra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endParaRPr>
                <a:solidFill>
                  <a:srgbClr val="666666"/>
                </a:solidFill>
              </a:endParaRPr>
            </a:p>
          </p:txBody>
        </p:sp>
        <p:sp>
          <p:nvSpPr>
            <p:cNvPr id="98" name="Google Shape;227;p21">
              <a:extLst>
                <a:ext uri="{FF2B5EF4-FFF2-40B4-BE49-F238E27FC236}">
                  <a16:creationId xmlns:a16="http://schemas.microsoft.com/office/drawing/2014/main" id="{7AC1765B-8E77-4B22-BAB8-CAD5D80B71F2}"/>
                </a:ext>
              </a:extLst>
            </p:cNvPr>
            <p:cNvSpPr/>
            <p:nvPr/>
          </p:nvSpPr>
          <p:spPr>
            <a:xfrm>
              <a:off x="6039324" y="4024259"/>
              <a:ext cx="311673" cy="307777"/>
            </a:xfrm>
            <a:prstGeom prst="ellipse">
              <a:avLst/>
            </a:prstGeom>
            <a:gradFill>
              <a:gsLst>
                <a:gs pos="0">
                  <a:srgbClr val="69D4F4">
                    <a:alpha val="26274"/>
                  </a:srgbClr>
                </a:gs>
                <a:gs pos="100000">
                  <a:srgbClr val="9F39D5">
                    <a:alpha val="16862"/>
                  </a:srgbClr>
                </a:gs>
              </a:gsLst>
              <a:lin ang="13500032" scaled="0"/>
            </a:gra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endParaRPr>
                <a:solidFill>
                  <a:srgbClr val="666666"/>
                </a:solidFill>
              </a:endParaRPr>
            </a:p>
          </p:txBody>
        </p:sp>
        <p:sp>
          <p:nvSpPr>
            <p:cNvPr id="100" name="Google Shape;227;p21">
              <a:extLst>
                <a:ext uri="{FF2B5EF4-FFF2-40B4-BE49-F238E27FC236}">
                  <a16:creationId xmlns:a16="http://schemas.microsoft.com/office/drawing/2014/main" id="{C9617C0C-37D3-46FD-95A8-F9C2397B4B10}"/>
                </a:ext>
              </a:extLst>
            </p:cNvPr>
            <p:cNvSpPr/>
            <p:nvPr/>
          </p:nvSpPr>
          <p:spPr>
            <a:xfrm>
              <a:off x="5158935" y="4016572"/>
              <a:ext cx="311673" cy="307777"/>
            </a:xfrm>
            <a:prstGeom prst="ellipse">
              <a:avLst/>
            </a:prstGeom>
            <a:gradFill>
              <a:gsLst>
                <a:gs pos="0">
                  <a:srgbClr val="69D4F4">
                    <a:alpha val="26274"/>
                  </a:srgbClr>
                </a:gs>
                <a:gs pos="100000">
                  <a:srgbClr val="9F39D5">
                    <a:alpha val="16862"/>
                  </a:srgbClr>
                </a:gs>
              </a:gsLst>
              <a:lin ang="13500032" scaled="0"/>
            </a:gra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endParaRPr>
                <a:solidFill>
                  <a:srgbClr val="666666"/>
                </a:solidFill>
              </a:endParaRPr>
            </a:p>
          </p:txBody>
        </p:sp>
      </p:grpSp>
    </p:spTree>
    <p:extLst>
      <p:ext uri="{BB962C8B-B14F-4D97-AF65-F5344CB8AC3E}">
        <p14:creationId xmlns:p14="http://schemas.microsoft.com/office/powerpoint/2010/main" val="3859723597"/>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1" name="组合 60">
            <a:extLst>
              <a:ext uri="{FF2B5EF4-FFF2-40B4-BE49-F238E27FC236}">
                <a16:creationId xmlns:a16="http://schemas.microsoft.com/office/drawing/2014/main" id="{6C007624-9845-4B95-B4E7-288EECA8B9F8}"/>
              </a:ext>
            </a:extLst>
          </p:cNvPr>
          <p:cNvGrpSpPr/>
          <p:nvPr/>
        </p:nvGrpSpPr>
        <p:grpSpPr>
          <a:xfrm>
            <a:off x="2880024" y="538716"/>
            <a:ext cx="4739975" cy="4208000"/>
            <a:chOff x="2880025" y="129643"/>
            <a:chExt cx="4640738" cy="4617073"/>
          </a:xfrm>
        </p:grpSpPr>
        <p:cxnSp>
          <p:nvCxnSpPr>
            <p:cNvPr id="12" name="Google Shape;354;p25">
              <a:extLst>
                <a:ext uri="{FF2B5EF4-FFF2-40B4-BE49-F238E27FC236}">
                  <a16:creationId xmlns:a16="http://schemas.microsoft.com/office/drawing/2014/main" id="{47097B66-B84B-49AA-923C-C8851379BDC4}"/>
                </a:ext>
              </a:extLst>
            </p:cNvPr>
            <p:cNvCxnSpPr>
              <a:cxnSpLocks/>
            </p:cNvCxnSpPr>
            <p:nvPr/>
          </p:nvCxnSpPr>
          <p:spPr>
            <a:xfrm>
              <a:off x="4071426" y="2576679"/>
              <a:ext cx="424384" cy="0"/>
            </a:xfrm>
            <a:prstGeom prst="straightConnector1">
              <a:avLst/>
            </a:prstGeom>
            <a:noFill/>
            <a:ln w="19050" cap="flat" cmpd="sng">
              <a:solidFill>
                <a:schemeClr val="dk2"/>
              </a:solidFill>
              <a:prstDash val="solid"/>
              <a:round/>
              <a:headEnd type="none" w="med" len="med"/>
              <a:tailEnd type="triangle" w="med" len="med"/>
            </a:ln>
          </p:spPr>
        </p:cxnSp>
        <p:sp>
          <p:nvSpPr>
            <p:cNvPr id="20" name="Google Shape;351;p25">
              <a:extLst>
                <a:ext uri="{FF2B5EF4-FFF2-40B4-BE49-F238E27FC236}">
                  <a16:creationId xmlns:a16="http://schemas.microsoft.com/office/drawing/2014/main" id="{5DD31CF9-43C2-4DAC-BF1E-37D64054ECDF}"/>
                </a:ext>
              </a:extLst>
            </p:cNvPr>
            <p:cNvSpPr/>
            <p:nvPr/>
          </p:nvSpPr>
          <p:spPr>
            <a:xfrm rot="5400000">
              <a:off x="5975770" y="3009004"/>
              <a:ext cx="737866" cy="525458"/>
            </a:xfrm>
            <a:prstGeom prst="rect">
              <a:avLst/>
            </a:prstGeom>
            <a:solidFill>
              <a:srgbClr val="F3F3F3"/>
            </a:solidFill>
            <a:ln w="19050"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dirty="0"/>
            </a:p>
          </p:txBody>
        </p:sp>
        <p:sp>
          <p:nvSpPr>
            <p:cNvPr id="22" name="Google Shape;351;p25">
              <a:extLst>
                <a:ext uri="{FF2B5EF4-FFF2-40B4-BE49-F238E27FC236}">
                  <a16:creationId xmlns:a16="http://schemas.microsoft.com/office/drawing/2014/main" id="{1A2AAFDD-0022-4A65-BE8C-C24ED3B4F528}"/>
                </a:ext>
              </a:extLst>
            </p:cNvPr>
            <p:cNvSpPr/>
            <p:nvPr/>
          </p:nvSpPr>
          <p:spPr>
            <a:xfrm rot="5400000">
              <a:off x="5975770" y="1544469"/>
              <a:ext cx="737866" cy="525458"/>
            </a:xfrm>
            <a:prstGeom prst="rect">
              <a:avLst/>
            </a:prstGeom>
            <a:solidFill>
              <a:srgbClr val="F3F3F3"/>
            </a:solidFill>
            <a:ln w="19050"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dirty="0"/>
            </a:p>
          </p:txBody>
        </p:sp>
        <p:sp>
          <p:nvSpPr>
            <p:cNvPr id="31" name="Google Shape;351;p25">
              <a:extLst>
                <a:ext uri="{FF2B5EF4-FFF2-40B4-BE49-F238E27FC236}">
                  <a16:creationId xmlns:a16="http://schemas.microsoft.com/office/drawing/2014/main" id="{0315C45B-1FA5-46D6-A8E3-1955CAB9C107}"/>
                </a:ext>
              </a:extLst>
            </p:cNvPr>
            <p:cNvSpPr/>
            <p:nvPr/>
          </p:nvSpPr>
          <p:spPr>
            <a:xfrm rot="5400000">
              <a:off x="5975770" y="3940623"/>
              <a:ext cx="737866" cy="525458"/>
            </a:xfrm>
            <a:prstGeom prst="rect">
              <a:avLst/>
            </a:prstGeom>
            <a:solidFill>
              <a:srgbClr val="F3F3F3"/>
            </a:solidFill>
            <a:ln w="19050"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dirty="0"/>
            </a:p>
          </p:txBody>
        </p:sp>
        <p:cxnSp>
          <p:nvCxnSpPr>
            <p:cNvPr id="32" name="Google Shape;354;p25">
              <a:extLst>
                <a:ext uri="{FF2B5EF4-FFF2-40B4-BE49-F238E27FC236}">
                  <a16:creationId xmlns:a16="http://schemas.microsoft.com/office/drawing/2014/main" id="{FF9A8952-BE41-4C8D-915D-114B8192FF6C}"/>
                </a:ext>
              </a:extLst>
            </p:cNvPr>
            <p:cNvCxnSpPr>
              <a:cxnSpLocks/>
            </p:cNvCxnSpPr>
            <p:nvPr/>
          </p:nvCxnSpPr>
          <p:spPr>
            <a:xfrm flipV="1">
              <a:off x="5021268" y="924033"/>
              <a:ext cx="1060706" cy="1464804"/>
            </a:xfrm>
            <a:prstGeom prst="straightConnector1">
              <a:avLst/>
            </a:prstGeom>
            <a:noFill/>
            <a:ln w="19050" cap="flat" cmpd="sng">
              <a:solidFill>
                <a:schemeClr val="dk2"/>
              </a:solidFill>
              <a:prstDash val="solid"/>
              <a:round/>
              <a:headEnd type="none" w="med" len="med"/>
              <a:tailEnd type="triangle" w="med" len="med"/>
            </a:ln>
          </p:spPr>
        </p:cxnSp>
        <p:cxnSp>
          <p:nvCxnSpPr>
            <p:cNvPr id="34" name="Google Shape;354;p25">
              <a:extLst>
                <a:ext uri="{FF2B5EF4-FFF2-40B4-BE49-F238E27FC236}">
                  <a16:creationId xmlns:a16="http://schemas.microsoft.com/office/drawing/2014/main" id="{2D53AEDD-5A74-4B09-A5DD-D0CEFA336616}"/>
                </a:ext>
              </a:extLst>
            </p:cNvPr>
            <p:cNvCxnSpPr>
              <a:cxnSpLocks/>
              <a:endCxn id="22" idx="2"/>
            </p:cNvCxnSpPr>
            <p:nvPr/>
          </p:nvCxnSpPr>
          <p:spPr>
            <a:xfrm flipV="1">
              <a:off x="5021268" y="1807198"/>
              <a:ext cx="1060706" cy="695054"/>
            </a:xfrm>
            <a:prstGeom prst="straightConnector1">
              <a:avLst/>
            </a:prstGeom>
            <a:noFill/>
            <a:ln w="19050" cap="flat" cmpd="sng">
              <a:solidFill>
                <a:schemeClr val="dk2"/>
              </a:solidFill>
              <a:prstDash val="solid"/>
              <a:round/>
              <a:headEnd type="none" w="med" len="med"/>
              <a:tailEnd type="triangle" w="med" len="med"/>
            </a:ln>
          </p:spPr>
        </p:cxnSp>
        <p:cxnSp>
          <p:nvCxnSpPr>
            <p:cNvPr id="36" name="Google Shape;354;p25">
              <a:extLst>
                <a:ext uri="{FF2B5EF4-FFF2-40B4-BE49-F238E27FC236}">
                  <a16:creationId xmlns:a16="http://schemas.microsoft.com/office/drawing/2014/main" id="{4FF87FD3-01AC-4B34-9C30-A90604EB3ABF}"/>
                </a:ext>
              </a:extLst>
            </p:cNvPr>
            <p:cNvCxnSpPr>
              <a:cxnSpLocks/>
            </p:cNvCxnSpPr>
            <p:nvPr/>
          </p:nvCxnSpPr>
          <p:spPr>
            <a:xfrm>
              <a:off x="5021268" y="2713432"/>
              <a:ext cx="1060706" cy="614506"/>
            </a:xfrm>
            <a:prstGeom prst="straightConnector1">
              <a:avLst/>
            </a:prstGeom>
            <a:noFill/>
            <a:ln w="19050" cap="flat" cmpd="sng">
              <a:solidFill>
                <a:schemeClr val="dk2"/>
              </a:solidFill>
              <a:prstDash val="solid"/>
              <a:round/>
              <a:headEnd type="none" w="med" len="med"/>
              <a:tailEnd type="triangle" w="med" len="med"/>
            </a:ln>
          </p:spPr>
        </p:cxnSp>
        <p:cxnSp>
          <p:nvCxnSpPr>
            <p:cNvPr id="38" name="Google Shape;354;p25">
              <a:extLst>
                <a:ext uri="{FF2B5EF4-FFF2-40B4-BE49-F238E27FC236}">
                  <a16:creationId xmlns:a16="http://schemas.microsoft.com/office/drawing/2014/main" id="{F98375B0-65A5-48E8-9100-218C764FA56E}"/>
                </a:ext>
              </a:extLst>
            </p:cNvPr>
            <p:cNvCxnSpPr>
              <a:cxnSpLocks/>
            </p:cNvCxnSpPr>
            <p:nvPr/>
          </p:nvCxnSpPr>
          <p:spPr>
            <a:xfrm>
              <a:off x="5021268" y="2883932"/>
              <a:ext cx="1060706" cy="1304249"/>
            </a:xfrm>
            <a:prstGeom prst="straightConnector1">
              <a:avLst/>
            </a:prstGeom>
            <a:noFill/>
            <a:ln w="19050" cap="flat" cmpd="sng">
              <a:solidFill>
                <a:schemeClr val="dk2"/>
              </a:solidFill>
              <a:prstDash val="solid"/>
              <a:round/>
              <a:headEnd type="none" w="med" len="med"/>
              <a:tailEnd type="triangle" w="med" len="med"/>
            </a:ln>
          </p:spPr>
        </p:cxnSp>
        <p:sp>
          <p:nvSpPr>
            <p:cNvPr id="41" name="Google Shape;351;p25">
              <a:extLst>
                <a:ext uri="{FF2B5EF4-FFF2-40B4-BE49-F238E27FC236}">
                  <a16:creationId xmlns:a16="http://schemas.microsoft.com/office/drawing/2014/main" id="{C83EF993-264C-4F37-9621-DFA2155748B6}"/>
                </a:ext>
              </a:extLst>
            </p:cNvPr>
            <p:cNvSpPr/>
            <p:nvPr/>
          </p:nvSpPr>
          <p:spPr>
            <a:xfrm rot="5400000">
              <a:off x="5975770" y="621800"/>
              <a:ext cx="737866" cy="525458"/>
            </a:xfrm>
            <a:prstGeom prst="rect">
              <a:avLst/>
            </a:prstGeom>
            <a:solidFill>
              <a:srgbClr val="F3F3F3"/>
            </a:solidFill>
            <a:ln w="19050"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dirty="0"/>
            </a:p>
          </p:txBody>
        </p:sp>
        <p:sp>
          <p:nvSpPr>
            <p:cNvPr id="43" name="Google Shape;351;p25">
              <a:extLst>
                <a:ext uri="{FF2B5EF4-FFF2-40B4-BE49-F238E27FC236}">
                  <a16:creationId xmlns:a16="http://schemas.microsoft.com/office/drawing/2014/main" id="{A3806E5A-41CE-4A3D-9728-E7A3D1B5422D}"/>
                </a:ext>
              </a:extLst>
            </p:cNvPr>
            <p:cNvSpPr/>
            <p:nvPr/>
          </p:nvSpPr>
          <p:spPr>
            <a:xfrm rot="5400000">
              <a:off x="4389606" y="2337288"/>
              <a:ext cx="737866" cy="525458"/>
            </a:xfrm>
            <a:prstGeom prst="rect">
              <a:avLst/>
            </a:prstGeom>
            <a:solidFill>
              <a:srgbClr val="F3F3F3"/>
            </a:solidFill>
            <a:ln w="19050"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dirty="0"/>
            </a:p>
          </p:txBody>
        </p:sp>
        <p:sp>
          <p:nvSpPr>
            <p:cNvPr id="45" name="Google Shape;351;p25">
              <a:extLst>
                <a:ext uri="{FF2B5EF4-FFF2-40B4-BE49-F238E27FC236}">
                  <a16:creationId xmlns:a16="http://schemas.microsoft.com/office/drawing/2014/main" id="{69F0F8CD-AC8F-4774-A0D8-8F42F0D5E446}"/>
                </a:ext>
              </a:extLst>
            </p:cNvPr>
            <p:cNvSpPr/>
            <p:nvPr/>
          </p:nvSpPr>
          <p:spPr>
            <a:xfrm rot="5400000">
              <a:off x="3425690" y="2337288"/>
              <a:ext cx="737866" cy="525458"/>
            </a:xfrm>
            <a:prstGeom prst="rect">
              <a:avLst/>
            </a:prstGeom>
            <a:solidFill>
              <a:srgbClr val="F3F3F3"/>
            </a:solidFill>
            <a:ln w="19050"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dirty="0"/>
            </a:p>
          </p:txBody>
        </p:sp>
        <p:sp>
          <p:nvSpPr>
            <p:cNvPr id="46" name="文本框 45">
              <a:extLst>
                <a:ext uri="{FF2B5EF4-FFF2-40B4-BE49-F238E27FC236}">
                  <a16:creationId xmlns:a16="http://schemas.microsoft.com/office/drawing/2014/main" id="{96251336-A373-4FF2-A3B5-8D3E9EABBA81}"/>
                </a:ext>
              </a:extLst>
            </p:cNvPr>
            <p:cNvSpPr txBox="1"/>
            <p:nvPr/>
          </p:nvSpPr>
          <p:spPr>
            <a:xfrm>
              <a:off x="2880025" y="2502252"/>
              <a:ext cx="592667" cy="307777"/>
            </a:xfrm>
            <a:prstGeom prst="rect">
              <a:avLst/>
            </a:prstGeom>
            <a:noFill/>
          </p:spPr>
          <p:txBody>
            <a:bodyPr wrap="square" rtlCol="0">
              <a:spAutoFit/>
            </a:bodyPr>
            <a:lstStyle/>
            <a:p>
              <a:r>
                <a:rPr lang="en-US" altLang="zh-CN"/>
                <a:t>W(t)</a:t>
              </a:r>
              <a:endParaRPr lang="zh-CN" altLang="en-US"/>
            </a:p>
          </p:txBody>
        </p:sp>
        <p:sp>
          <p:nvSpPr>
            <p:cNvPr id="48" name="文本框 47">
              <a:extLst>
                <a:ext uri="{FF2B5EF4-FFF2-40B4-BE49-F238E27FC236}">
                  <a16:creationId xmlns:a16="http://schemas.microsoft.com/office/drawing/2014/main" id="{A4823F3A-2813-4C64-B8B3-8B20C68EF96B}"/>
                </a:ext>
              </a:extLst>
            </p:cNvPr>
            <p:cNvSpPr txBox="1"/>
            <p:nvPr/>
          </p:nvSpPr>
          <p:spPr>
            <a:xfrm>
              <a:off x="6749555" y="730640"/>
              <a:ext cx="771208" cy="307777"/>
            </a:xfrm>
            <a:prstGeom prst="rect">
              <a:avLst/>
            </a:prstGeom>
            <a:noFill/>
          </p:spPr>
          <p:txBody>
            <a:bodyPr wrap="square" rtlCol="0">
              <a:spAutoFit/>
            </a:bodyPr>
            <a:lstStyle/>
            <a:p>
              <a:r>
                <a:rPr lang="en-US" altLang="zh-CN"/>
                <a:t>W(t-2)</a:t>
              </a:r>
              <a:endParaRPr lang="zh-CN" altLang="en-US"/>
            </a:p>
          </p:txBody>
        </p:sp>
        <p:sp>
          <p:nvSpPr>
            <p:cNvPr id="50" name="文本框 49">
              <a:extLst>
                <a:ext uri="{FF2B5EF4-FFF2-40B4-BE49-F238E27FC236}">
                  <a16:creationId xmlns:a16="http://schemas.microsoft.com/office/drawing/2014/main" id="{DCE503E7-BA39-4404-9300-2995B974FD54}"/>
                </a:ext>
              </a:extLst>
            </p:cNvPr>
            <p:cNvSpPr txBox="1"/>
            <p:nvPr/>
          </p:nvSpPr>
          <p:spPr>
            <a:xfrm>
              <a:off x="6749555" y="1502546"/>
              <a:ext cx="771208" cy="307777"/>
            </a:xfrm>
            <a:prstGeom prst="rect">
              <a:avLst/>
            </a:prstGeom>
            <a:noFill/>
          </p:spPr>
          <p:txBody>
            <a:bodyPr wrap="square" rtlCol="0">
              <a:spAutoFit/>
            </a:bodyPr>
            <a:lstStyle/>
            <a:p>
              <a:r>
                <a:rPr lang="en-US" altLang="zh-CN"/>
                <a:t>W(t-1)</a:t>
              </a:r>
              <a:endParaRPr lang="zh-CN" altLang="en-US"/>
            </a:p>
          </p:txBody>
        </p:sp>
        <p:sp>
          <p:nvSpPr>
            <p:cNvPr id="52" name="文本框 51">
              <a:extLst>
                <a:ext uri="{FF2B5EF4-FFF2-40B4-BE49-F238E27FC236}">
                  <a16:creationId xmlns:a16="http://schemas.microsoft.com/office/drawing/2014/main" id="{90149AF0-BB59-4094-893B-C8A2D4D116AC}"/>
                </a:ext>
              </a:extLst>
            </p:cNvPr>
            <p:cNvSpPr txBox="1"/>
            <p:nvPr/>
          </p:nvSpPr>
          <p:spPr>
            <a:xfrm>
              <a:off x="6749554" y="3117844"/>
              <a:ext cx="771209" cy="307777"/>
            </a:xfrm>
            <a:prstGeom prst="rect">
              <a:avLst/>
            </a:prstGeom>
            <a:noFill/>
          </p:spPr>
          <p:txBody>
            <a:bodyPr wrap="square" rtlCol="0">
              <a:spAutoFit/>
            </a:bodyPr>
            <a:lstStyle/>
            <a:p>
              <a:r>
                <a:rPr lang="en-US" altLang="zh-CN"/>
                <a:t>W(t+1)</a:t>
              </a:r>
              <a:endParaRPr lang="zh-CN" altLang="en-US"/>
            </a:p>
          </p:txBody>
        </p:sp>
        <p:sp>
          <p:nvSpPr>
            <p:cNvPr id="54" name="文本框 53">
              <a:extLst>
                <a:ext uri="{FF2B5EF4-FFF2-40B4-BE49-F238E27FC236}">
                  <a16:creationId xmlns:a16="http://schemas.microsoft.com/office/drawing/2014/main" id="{C50FA82D-1EEB-492F-B779-5110CC5AD134}"/>
                </a:ext>
              </a:extLst>
            </p:cNvPr>
            <p:cNvSpPr txBox="1"/>
            <p:nvPr/>
          </p:nvSpPr>
          <p:spPr>
            <a:xfrm>
              <a:off x="6749553" y="4034292"/>
              <a:ext cx="771210" cy="307777"/>
            </a:xfrm>
            <a:prstGeom prst="rect">
              <a:avLst/>
            </a:prstGeom>
            <a:noFill/>
          </p:spPr>
          <p:txBody>
            <a:bodyPr wrap="square" rtlCol="0">
              <a:spAutoFit/>
            </a:bodyPr>
            <a:lstStyle/>
            <a:p>
              <a:r>
                <a:rPr lang="en-US" altLang="zh-CN"/>
                <a:t>W(t+2)</a:t>
              </a:r>
              <a:endParaRPr lang="zh-CN" altLang="en-US"/>
            </a:p>
          </p:txBody>
        </p:sp>
        <p:sp>
          <p:nvSpPr>
            <p:cNvPr id="55" name="文本框 54">
              <a:extLst>
                <a:ext uri="{FF2B5EF4-FFF2-40B4-BE49-F238E27FC236}">
                  <a16:creationId xmlns:a16="http://schemas.microsoft.com/office/drawing/2014/main" id="{6E61196B-C507-4C75-91A1-801D45A9E01B}"/>
                </a:ext>
              </a:extLst>
            </p:cNvPr>
            <p:cNvSpPr txBox="1"/>
            <p:nvPr/>
          </p:nvSpPr>
          <p:spPr>
            <a:xfrm>
              <a:off x="3359888" y="134679"/>
              <a:ext cx="697465" cy="307777"/>
            </a:xfrm>
            <a:prstGeom prst="rect">
              <a:avLst/>
            </a:prstGeom>
            <a:noFill/>
          </p:spPr>
          <p:txBody>
            <a:bodyPr wrap="square" rtlCol="0">
              <a:spAutoFit/>
            </a:bodyPr>
            <a:lstStyle/>
            <a:p>
              <a:r>
                <a:rPr lang="en-US" altLang="zh-CN" b="1"/>
                <a:t>input</a:t>
              </a:r>
              <a:endParaRPr lang="zh-CN" altLang="en-US" b="1"/>
            </a:p>
          </p:txBody>
        </p:sp>
        <p:sp>
          <p:nvSpPr>
            <p:cNvPr id="57" name="文本框 56">
              <a:extLst>
                <a:ext uri="{FF2B5EF4-FFF2-40B4-BE49-F238E27FC236}">
                  <a16:creationId xmlns:a16="http://schemas.microsoft.com/office/drawing/2014/main" id="{0150C34D-E44C-46B3-B6C8-F468E94878AF}"/>
                </a:ext>
              </a:extLst>
            </p:cNvPr>
            <p:cNvSpPr txBox="1"/>
            <p:nvPr/>
          </p:nvSpPr>
          <p:spPr>
            <a:xfrm>
              <a:off x="4495810" y="129643"/>
              <a:ext cx="1060706" cy="307777"/>
            </a:xfrm>
            <a:prstGeom prst="rect">
              <a:avLst/>
            </a:prstGeom>
            <a:noFill/>
          </p:spPr>
          <p:txBody>
            <a:bodyPr wrap="square" rtlCol="0">
              <a:spAutoFit/>
            </a:bodyPr>
            <a:lstStyle/>
            <a:p>
              <a:r>
                <a:rPr lang="en-US" altLang="zh-CN" b="1"/>
                <a:t>projection</a:t>
              </a:r>
              <a:endParaRPr lang="zh-CN" altLang="en-US" b="1"/>
            </a:p>
          </p:txBody>
        </p:sp>
        <p:sp>
          <p:nvSpPr>
            <p:cNvPr id="59" name="文本框 58">
              <a:extLst>
                <a:ext uri="{FF2B5EF4-FFF2-40B4-BE49-F238E27FC236}">
                  <a16:creationId xmlns:a16="http://schemas.microsoft.com/office/drawing/2014/main" id="{48DCE880-4A5B-4A3A-BC49-6A204F9CE88E}"/>
                </a:ext>
              </a:extLst>
            </p:cNvPr>
            <p:cNvSpPr txBox="1"/>
            <p:nvPr/>
          </p:nvSpPr>
          <p:spPr>
            <a:xfrm>
              <a:off x="5898006" y="129643"/>
              <a:ext cx="845528" cy="307777"/>
            </a:xfrm>
            <a:prstGeom prst="rect">
              <a:avLst/>
            </a:prstGeom>
            <a:noFill/>
          </p:spPr>
          <p:txBody>
            <a:bodyPr wrap="square" rtlCol="0">
              <a:spAutoFit/>
            </a:bodyPr>
            <a:lstStyle/>
            <a:p>
              <a:r>
                <a:rPr lang="en-US" altLang="zh-CN" b="1"/>
                <a:t>output</a:t>
              </a:r>
              <a:endParaRPr lang="zh-CN" altLang="en-US" b="1"/>
            </a:p>
          </p:txBody>
        </p:sp>
        <p:sp>
          <p:nvSpPr>
            <p:cNvPr id="60" name="文本框 59">
              <a:extLst>
                <a:ext uri="{FF2B5EF4-FFF2-40B4-BE49-F238E27FC236}">
                  <a16:creationId xmlns:a16="http://schemas.microsoft.com/office/drawing/2014/main" id="{1CF02878-B04D-4121-99AD-B65EEA1FFD6E}"/>
                </a:ext>
              </a:extLst>
            </p:cNvPr>
            <p:cNvSpPr txBox="1"/>
            <p:nvPr/>
          </p:nvSpPr>
          <p:spPr>
            <a:xfrm>
              <a:off x="4283768" y="4408162"/>
              <a:ext cx="1614237" cy="338554"/>
            </a:xfrm>
            <a:prstGeom prst="rect">
              <a:avLst/>
            </a:prstGeom>
            <a:noFill/>
          </p:spPr>
          <p:txBody>
            <a:bodyPr wrap="square" rtlCol="0">
              <a:spAutoFit/>
            </a:bodyPr>
            <a:lstStyle/>
            <a:p>
              <a:r>
                <a:rPr lang="en-US" altLang="zh-CN" sz="1600" b="1"/>
                <a:t>Skip-gram</a:t>
              </a:r>
              <a:r>
                <a:rPr lang="zh-CN" altLang="en-US" sz="1600" b="1"/>
                <a:t>模型</a:t>
              </a:r>
            </a:p>
          </p:txBody>
        </p:sp>
      </p:grpSp>
      <p:sp>
        <p:nvSpPr>
          <p:cNvPr id="23" name="Google Shape;227;p21">
            <a:extLst>
              <a:ext uri="{FF2B5EF4-FFF2-40B4-BE49-F238E27FC236}">
                <a16:creationId xmlns:a16="http://schemas.microsoft.com/office/drawing/2014/main" id="{B2462CBA-AFFF-405A-84D8-D8074D2DA0B4}"/>
              </a:ext>
            </a:extLst>
          </p:cNvPr>
          <p:cNvSpPr/>
          <p:nvPr/>
        </p:nvSpPr>
        <p:spPr>
          <a:xfrm>
            <a:off x="916556" y="2571750"/>
            <a:ext cx="732000" cy="701100"/>
          </a:xfrm>
          <a:prstGeom prst="ellipse">
            <a:avLst/>
          </a:prstGeom>
          <a:gradFill>
            <a:gsLst>
              <a:gs pos="0">
                <a:srgbClr val="69D4F4">
                  <a:alpha val="26274"/>
                </a:srgbClr>
              </a:gs>
              <a:gs pos="100000">
                <a:srgbClr val="9F39D5">
                  <a:alpha val="16862"/>
                </a:srgbClr>
              </a:gs>
            </a:gsLst>
            <a:lin ang="13500032" scaled="0"/>
          </a:gra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endParaRPr>
              <a:solidFill>
                <a:srgbClr val="666666"/>
              </a:solidFill>
            </a:endParaRPr>
          </a:p>
        </p:txBody>
      </p:sp>
      <p:cxnSp>
        <p:nvCxnSpPr>
          <p:cNvPr id="24" name="Google Shape;237;p21">
            <a:extLst>
              <a:ext uri="{FF2B5EF4-FFF2-40B4-BE49-F238E27FC236}">
                <a16:creationId xmlns:a16="http://schemas.microsoft.com/office/drawing/2014/main" id="{E4D25084-DEFE-4AAA-92B5-207266D42D86}"/>
              </a:ext>
            </a:extLst>
          </p:cNvPr>
          <p:cNvCxnSpPr>
            <a:cxnSpLocks/>
          </p:cNvCxnSpPr>
          <p:nvPr/>
        </p:nvCxnSpPr>
        <p:spPr>
          <a:xfrm flipV="1">
            <a:off x="1222089" y="534327"/>
            <a:ext cx="0" cy="1389151"/>
          </a:xfrm>
          <a:prstGeom prst="straightConnector1">
            <a:avLst/>
          </a:prstGeom>
          <a:noFill/>
          <a:ln w="9525" cap="flat" cmpd="sng">
            <a:solidFill>
              <a:schemeClr val="dk2"/>
            </a:solidFill>
            <a:prstDash val="solid"/>
            <a:round/>
            <a:headEnd type="none" w="med" len="med"/>
            <a:tailEnd type="triangle" w="med" len="med"/>
          </a:ln>
        </p:spPr>
      </p:cxnSp>
      <p:sp>
        <p:nvSpPr>
          <p:cNvPr id="25" name="Google Shape;351;p25">
            <a:extLst>
              <a:ext uri="{FF2B5EF4-FFF2-40B4-BE49-F238E27FC236}">
                <a16:creationId xmlns:a16="http://schemas.microsoft.com/office/drawing/2014/main" id="{4C5537E5-5E89-4F06-AA6A-2B9EA608C731}"/>
              </a:ext>
            </a:extLst>
          </p:cNvPr>
          <p:cNvSpPr/>
          <p:nvPr/>
        </p:nvSpPr>
        <p:spPr>
          <a:xfrm rot="5400000">
            <a:off x="1043963" y="3969320"/>
            <a:ext cx="672491" cy="536694"/>
          </a:xfrm>
          <a:prstGeom prst="rect">
            <a:avLst/>
          </a:prstGeom>
          <a:solidFill>
            <a:srgbClr val="F3F3F3"/>
          </a:solidFill>
          <a:ln w="19050"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dirty="0"/>
          </a:p>
        </p:txBody>
      </p:sp>
    </p:spTree>
    <p:extLst>
      <p:ext uri="{BB962C8B-B14F-4D97-AF65-F5344CB8AC3E}">
        <p14:creationId xmlns:p14="http://schemas.microsoft.com/office/powerpoint/2010/main" val="2355027313"/>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2859"/>
        <p:cNvGrpSpPr/>
        <p:nvPr/>
      </p:nvGrpSpPr>
      <p:grpSpPr>
        <a:xfrm>
          <a:off x="0" y="0"/>
          <a:ext cx="0" cy="0"/>
          <a:chOff x="0" y="0"/>
          <a:chExt cx="0" cy="0"/>
        </a:xfrm>
      </p:grpSpPr>
      <p:sp>
        <p:nvSpPr>
          <p:cNvPr id="2860" name="Google Shape;2860;p59"/>
          <p:cNvSpPr/>
          <p:nvPr/>
        </p:nvSpPr>
        <p:spPr>
          <a:xfrm>
            <a:off x="1201250" y="1076975"/>
            <a:ext cx="445200" cy="445200"/>
          </a:xfrm>
          <a:prstGeom prst="rect">
            <a:avLst/>
          </a:prstGeom>
          <a:solidFill>
            <a:srgbClr val="F1C23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t>1</a:t>
            </a:r>
            <a:endParaRPr/>
          </a:p>
        </p:txBody>
      </p:sp>
      <p:sp>
        <p:nvSpPr>
          <p:cNvPr id="2861" name="Google Shape;2861;p59"/>
          <p:cNvSpPr/>
          <p:nvPr/>
        </p:nvSpPr>
        <p:spPr>
          <a:xfrm>
            <a:off x="1648094" y="1076975"/>
            <a:ext cx="445200" cy="445200"/>
          </a:xfrm>
          <a:prstGeom prst="rect">
            <a:avLst/>
          </a:prstGeom>
          <a:solidFill>
            <a:srgbClr val="F1C23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t>1</a:t>
            </a:r>
            <a:endParaRPr/>
          </a:p>
        </p:txBody>
      </p:sp>
      <p:sp>
        <p:nvSpPr>
          <p:cNvPr id="2862" name="Google Shape;2862;p59"/>
          <p:cNvSpPr/>
          <p:nvPr/>
        </p:nvSpPr>
        <p:spPr>
          <a:xfrm>
            <a:off x="2093300" y="1076975"/>
            <a:ext cx="445200" cy="445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t>2</a:t>
            </a:r>
            <a:endParaRPr/>
          </a:p>
        </p:txBody>
      </p:sp>
      <p:sp>
        <p:nvSpPr>
          <p:cNvPr id="2863" name="Google Shape;2863;p59"/>
          <p:cNvSpPr/>
          <p:nvPr/>
        </p:nvSpPr>
        <p:spPr>
          <a:xfrm>
            <a:off x="2540144" y="1076975"/>
            <a:ext cx="445200" cy="445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t>4</a:t>
            </a:r>
            <a:endParaRPr/>
          </a:p>
        </p:txBody>
      </p:sp>
      <p:sp>
        <p:nvSpPr>
          <p:cNvPr id="2864" name="Google Shape;2864;p59"/>
          <p:cNvSpPr/>
          <p:nvPr/>
        </p:nvSpPr>
        <p:spPr>
          <a:xfrm>
            <a:off x="1201250" y="1523819"/>
            <a:ext cx="445200" cy="445200"/>
          </a:xfrm>
          <a:prstGeom prst="rect">
            <a:avLst/>
          </a:prstGeom>
          <a:solidFill>
            <a:srgbClr val="F1C23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t>5</a:t>
            </a:r>
            <a:endParaRPr/>
          </a:p>
        </p:txBody>
      </p:sp>
      <p:sp>
        <p:nvSpPr>
          <p:cNvPr id="2865" name="Google Shape;2865;p59"/>
          <p:cNvSpPr/>
          <p:nvPr/>
        </p:nvSpPr>
        <p:spPr>
          <a:xfrm>
            <a:off x="1648094" y="1523819"/>
            <a:ext cx="445200" cy="445200"/>
          </a:xfrm>
          <a:prstGeom prst="rect">
            <a:avLst/>
          </a:prstGeom>
          <a:solidFill>
            <a:srgbClr val="F1C23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t>6</a:t>
            </a:r>
            <a:endParaRPr/>
          </a:p>
        </p:txBody>
      </p:sp>
      <p:sp>
        <p:nvSpPr>
          <p:cNvPr id="2866" name="Google Shape;2866;p59"/>
          <p:cNvSpPr/>
          <p:nvPr/>
        </p:nvSpPr>
        <p:spPr>
          <a:xfrm>
            <a:off x="2093300" y="1523819"/>
            <a:ext cx="445200" cy="445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t>7</a:t>
            </a:r>
            <a:endParaRPr/>
          </a:p>
        </p:txBody>
      </p:sp>
      <p:sp>
        <p:nvSpPr>
          <p:cNvPr id="2867" name="Google Shape;2867;p59"/>
          <p:cNvSpPr/>
          <p:nvPr/>
        </p:nvSpPr>
        <p:spPr>
          <a:xfrm>
            <a:off x="2540144" y="1523819"/>
            <a:ext cx="445200" cy="445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t>8</a:t>
            </a:r>
            <a:endParaRPr/>
          </a:p>
        </p:txBody>
      </p:sp>
      <p:sp>
        <p:nvSpPr>
          <p:cNvPr id="2868" name="Google Shape;2868;p59"/>
          <p:cNvSpPr/>
          <p:nvPr/>
        </p:nvSpPr>
        <p:spPr>
          <a:xfrm>
            <a:off x="1201250" y="1970664"/>
            <a:ext cx="445200" cy="445200"/>
          </a:xfrm>
          <a:prstGeom prst="rect">
            <a:avLst/>
          </a:prstGeom>
          <a:solidFill>
            <a:srgbClr val="CC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t>3</a:t>
            </a:r>
            <a:endParaRPr/>
          </a:p>
        </p:txBody>
      </p:sp>
      <p:sp>
        <p:nvSpPr>
          <p:cNvPr id="2869" name="Google Shape;2869;p59"/>
          <p:cNvSpPr/>
          <p:nvPr/>
        </p:nvSpPr>
        <p:spPr>
          <a:xfrm>
            <a:off x="1648094" y="1970664"/>
            <a:ext cx="445200" cy="445200"/>
          </a:xfrm>
          <a:prstGeom prst="rect">
            <a:avLst/>
          </a:prstGeom>
          <a:solidFill>
            <a:srgbClr val="CC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t>2</a:t>
            </a:r>
            <a:endParaRPr/>
          </a:p>
        </p:txBody>
      </p:sp>
      <p:sp>
        <p:nvSpPr>
          <p:cNvPr id="2870" name="Google Shape;2870;p59"/>
          <p:cNvSpPr/>
          <p:nvPr/>
        </p:nvSpPr>
        <p:spPr>
          <a:xfrm>
            <a:off x="2093300" y="1970664"/>
            <a:ext cx="445200" cy="445200"/>
          </a:xfrm>
          <a:prstGeom prst="rect">
            <a:avLst/>
          </a:prstGeom>
          <a:solidFill>
            <a:srgbClr val="93C47D"/>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t>1</a:t>
            </a:r>
            <a:endParaRPr/>
          </a:p>
        </p:txBody>
      </p:sp>
      <p:sp>
        <p:nvSpPr>
          <p:cNvPr id="2871" name="Google Shape;2871;p59"/>
          <p:cNvSpPr/>
          <p:nvPr/>
        </p:nvSpPr>
        <p:spPr>
          <a:xfrm>
            <a:off x="2540144" y="1970664"/>
            <a:ext cx="445200" cy="445200"/>
          </a:xfrm>
          <a:prstGeom prst="rect">
            <a:avLst/>
          </a:prstGeom>
          <a:solidFill>
            <a:srgbClr val="93C47D"/>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t>0</a:t>
            </a:r>
            <a:endParaRPr/>
          </a:p>
        </p:txBody>
      </p:sp>
      <p:sp>
        <p:nvSpPr>
          <p:cNvPr id="2872" name="Google Shape;2872;p59"/>
          <p:cNvSpPr/>
          <p:nvPr/>
        </p:nvSpPr>
        <p:spPr>
          <a:xfrm>
            <a:off x="1201250" y="2417508"/>
            <a:ext cx="445200" cy="445200"/>
          </a:xfrm>
          <a:prstGeom prst="rect">
            <a:avLst/>
          </a:prstGeom>
          <a:solidFill>
            <a:srgbClr val="CC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t>1</a:t>
            </a:r>
            <a:endParaRPr/>
          </a:p>
        </p:txBody>
      </p:sp>
      <p:sp>
        <p:nvSpPr>
          <p:cNvPr id="2873" name="Google Shape;2873;p59"/>
          <p:cNvSpPr/>
          <p:nvPr/>
        </p:nvSpPr>
        <p:spPr>
          <a:xfrm>
            <a:off x="1648094" y="2417508"/>
            <a:ext cx="445200" cy="445200"/>
          </a:xfrm>
          <a:prstGeom prst="rect">
            <a:avLst/>
          </a:prstGeom>
          <a:solidFill>
            <a:srgbClr val="CC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t>2</a:t>
            </a:r>
            <a:endParaRPr/>
          </a:p>
        </p:txBody>
      </p:sp>
      <p:sp>
        <p:nvSpPr>
          <p:cNvPr id="2874" name="Google Shape;2874;p59"/>
          <p:cNvSpPr/>
          <p:nvPr/>
        </p:nvSpPr>
        <p:spPr>
          <a:xfrm>
            <a:off x="2093300" y="2417508"/>
            <a:ext cx="445200" cy="445200"/>
          </a:xfrm>
          <a:prstGeom prst="rect">
            <a:avLst/>
          </a:prstGeom>
          <a:solidFill>
            <a:srgbClr val="93C47D"/>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t>3</a:t>
            </a:r>
            <a:endParaRPr/>
          </a:p>
        </p:txBody>
      </p:sp>
      <p:sp>
        <p:nvSpPr>
          <p:cNvPr id="2875" name="Google Shape;2875;p59"/>
          <p:cNvSpPr/>
          <p:nvPr/>
        </p:nvSpPr>
        <p:spPr>
          <a:xfrm>
            <a:off x="2540144" y="2417508"/>
            <a:ext cx="445200" cy="445200"/>
          </a:xfrm>
          <a:prstGeom prst="rect">
            <a:avLst/>
          </a:prstGeom>
          <a:solidFill>
            <a:srgbClr val="93C47D"/>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t>4</a:t>
            </a:r>
            <a:endParaRPr/>
          </a:p>
        </p:txBody>
      </p:sp>
      <p:sp>
        <p:nvSpPr>
          <p:cNvPr id="2876" name="Google Shape;2876;p59"/>
          <p:cNvSpPr/>
          <p:nvPr/>
        </p:nvSpPr>
        <p:spPr>
          <a:xfrm>
            <a:off x="4800600" y="1522175"/>
            <a:ext cx="445200" cy="445200"/>
          </a:xfrm>
          <a:prstGeom prst="rect">
            <a:avLst/>
          </a:prstGeom>
          <a:solidFill>
            <a:srgbClr val="F1C23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t>6</a:t>
            </a:r>
            <a:endParaRPr/>
          </a:p>
        </p:txBody>
      </p:sp>
      <p:sp>
        <p:nvSpPr>
          <p:cNvPr id="2877" name="Google Shape;2877;p59"/>
          <p:cNvSpPr/>
          <p:nvPr/>
        </p:nvSpPr>
        <p:spPr>
          <a:xfrm>
            <a:off x="5247444" y="1522175"/>
            <a:ext cx="445200" cy="445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t>8</a:t>
            </a:r>
            <a:endParaRPr/>
          </a:p>
        </p:txBody>
      </p:sp>
      <p:sp>
        <p:nvSpPr>
          <p:cNvPr id="2878" name="Google Shape;2878;p59"/>
          <p:cNvSpPr/>
          <p:nvPr/>
        </p:nvSpPr>
        <p:spPr>
          <a:xfrm>
            <a:off x="4800600" y="1969019"/>
            <a:ext cx="445200" cy="445200"/>
          </a:xfrm>
          <a:prstGeom prst="rect">
            <a:avLst/>
          </a:prstGeom>
          <a:solidFill>
            <a:srgbClr val="CC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t>3</a:t>
            </a:r>
            <a:endParaRPr/>
          </a:p>
        </p:txBody>
      </p:sp>
      <p:sp>
        <p:nvSpPr>
          <p:cNvPr id="2879" name="Google Shape;2879;p59"/>
          <p:cNvSpPr/>
          <p:nvPr/>
        </p:nvSpPr>
        <p:spPr>
          <a:xfrm>
            <a:off x="5247444" y="1969019"/>
            <a:ext cx="445200" cy="445200"/>
          </a:xfrm>
          <a:prstGeom prst="rect">
            <a:avLst/>
          </a:prstGeom>
          <a:solidFill>
            <a:srgbClr val="93C47D"/>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t>4</a:t>
            </a:r>
            <a:endParaRPr/>
          </a:p>
        </p:txBody>
      </p:sp>
      <p:cxnSp>
        <p:nvCxnSpPr>
          <p:cNvPr id="2880" name="Google Shape;2880;p59"/>
          <p:cNvCxnSpPr/>
          <p:nvPr/>
        </p:nvCxnSpPr>
        <p:spPr>
          <a:xfrm>
            <a:off x="1221950" y="3003125"/>
            <a:ext cx="1781100" cy="0"/>
          </a:xfrm>
          <a:prstGeom prst="straightConnector1">
            <a:avLst/>
          </a:prstGeom>
          <a:noFill/>
          <a:ln w="19050" cap="flat" cmpd="sng">
            <a:solidFill>
              <a:schemeClr val="dk2"/>
            </a:solidFill>
            <a:prstDash val="solid"/>
            <a:round/>
            <a:headEnd type="none" w="med" len="med"/>
            <a:tailEnd type="triangle" w="med" len="med"/>
          </a:ln>
        </p:spPr>
      </p:cxnSp>
      <p:cxnSp>
        <p:nvCxnSpPr>
          <p:cNvPr id="2881" name="Google Shape;2881;p59"/>
          <p:cNvCxnSpPr/>
          <p:nvPr/>
        </p:nvCxnSpPr>
        <p:spPr>
          <a:xfrm rot="10800000">
            <a:off x="1055484" y="1110119"/>
            <a:ext cx="0" cy="1664400"/>
          </a:xfrm>
          <a:prstGeom prst="straightConnector1">
            <a:avLst/>
          </a:prstGeom>
          <a:noFill/>
          <a:ln w="19050" cap="flat" cmpd="sng">
            <a:solidFill>
              <a:schemeClr val="dk2"/>
            </a:solidFill>
            <a:prstDash val="solid"/>
            <a:round/>
            <a:headEnd type="none" w="med" len="med"/>
            <a:tailEnd type="triangle" w="med" len="med"/>
          </a:ln>
        </p:spPr>
      </p:cxnSp>
      <p:sp>
        <p:nvSpPr>
          <p:cNvPr id="2882" name="Google Shape;2882;p59"/>
          <p:cNvSpPr/>
          <p:nvPr/>
        </p:nvSpPr>
        <p:spPr>
          <a:xfrm>
            <a:off x="1125062" y="1000768"/>
            <a:ext cx="1045800" cy="1045800"/>
          </a:xfrm>
          <a:prstGeom prst="ellipse">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883" name="Google Shape;2883;p59"/>
          <p:cNvCxnSpPr>
            <a:stCxn id="2882" idx="0"/>
            <a:endCxn id="2876" idx="0"/>
          </p:cNvCxnSpPr>
          <p:nvPr/>
        </p:nvCxnSpPr>
        <p:spPr>
          <a:xfrm rot="-5400000" flipH="1">
            <a:off x="3074912" y="-426182"/>
            <a:ext cx="521400" cy="3375300"/>
          </a:xfrm>
          <a:prstGeom prst="curvedConnector3">
            <a:avLst>
              <a:gd name="adj1" fmla="val -45670"/>
            </a:avLst>
          </a:prstGeom>
          <a:noFill/>
          <a:ln w="19050" cap="flat" cmpd="sng">
            <a:solidFill>
              <a:schemeClr val="dk2"/>
            </a:solidFill>
            <a:prstDash val="solid"/>
            <a:round/>
            <a:headEnd type="none" w="med" len="med"/>
            <a:tailEnd type="triangle" w="med" len="med"/>
          </a:ln>
        </p:spPr>
      </p:cxnSp>
      <p:sp>
        <p:nvSpPr>
          <p:cNvPr id="2884" name="Google Shape;2884;p59"/>
          <p:cNvSpPr txBox="1"/>
          <p:nvPr/>
        </p:nvSpPr>
        <p:spPr>
          <a:xfrm>
            <a:off x="2157656" y="396475"/>
            <a:ext cx="1719000" cy="696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t>Max(1,1,5,6) = 6</a:t>
            </a:r>
            <a:endParaRPr/>
          </a:p>
        </p:txBody>
      </p:sp>
      <p:sp>
        <p:nvSpPr>
          <p:cNvPr id="2885" name="Google Shape;2885;p59"/>
          <p:cNvSpPr txBox="1"/>
          <p:nvPr/>
        </p:nvSpPr>
        <p:spPr>
          <a:xfrm>
            <a:off x="1201256" y="2920300"/>
            <a:ext cx="1719000" cy="6960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t>Image Representation</a:t>
            </a:r>
            <a:endParaRPr/>
          </a:p>
        </p:txBody>
      </p:sp>
      <p:sp>
        <p:nvSpPr>
          <p:cNvPr id="2886" name="Google Shape;2886;p59"/>
          <p:cNvSpPr txBox="1"/>
          <p:nvPr/>
        </p:nvSpPr>
        <p:spPr>
          <a:xfrm>
            <a:off x="900936" y="770250"/>
            <a:ext cx="445200" cy="696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t>Y</a:t>
            </a:r>
            <a:endParaRPr/>
          </a:p>
        </p:txBody>
      </p:sp>
      <p:sp>
        <p:nvSpPr>
          <p:cNvPr id="2887" name="Google Shape;2887;p59"/>
          <p:cNvSpPr txBox="1"/>
          <p:nvPr/>
        </p:nvSpPr>
        <p:spPr>
          <a:xfrm>
            <a:off x="2912156" y="2808836"/>
            <a:ext cx="445200" cy="696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t>X</a:t>
            </a:r>
            <a:endParaRPr/>
          </a:p>
        </p:txBody>
      </p:sp>
      <p:cxnSp>
        <p:nvCxnSpPr>
          <p:cNvPr id="2888" name="Google Shape;2888;p59"/>
          <p:cNvCxnSpPr/>
          <p:nvPr/>
        </p:nvCxnSpPr>
        <p:spPr>
          <a:xfrm>
            <a:off x="3158450" y="1946850"/>
            <a:ext cx="1491300" cy="0"/>
          </a:xfrm>
          <a:prstGeom prst="straightConnector1">
            <a:avLst/>
          </a:prstGeom>
          <a:noFill/>
          <a:ln w="9525" cap="flat" cmpd="sng">
            <a:solidFill>
              <a:schemeClr val="dk2"/>
            </a:solidFill>
            <a:prstDash val="solid"/>
            <a:round/>
            <a:headEnd type="none" w="med" len="med"/>
            <a:tailEnd type="triangle" w="med" len="med"/>
          </a:ln>
        </p:spPr>
      </p:cxnSp>
      <p:sp>
        <p:nvSpPr>
          <p:cNvPr id="2889" name="Google Shape;2889;p59"/>
          <p:cNvSpPr txBox="1"/>
          <p:nvPr/>
        </p:nvSpPr>
        <p:spPr>
          <a:xfrm>
            <a:off x="2970983" y="1894178"/>
            <a:ext cx="1847700" cy="884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t>Pooling performed with a 2x2 kernel and a stride of 2</a:t>
            </a:r>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05"/>
        <p:cNvGrpSpPr/>
        <p:nvPr/>
      </p:nvGrpSpPr>
      <p:grpSpPr>
        <a:xfrm>
          <a:off x="0" y="0"/>
          <a:ext cx="0" cy="0"/>
          <a:chOff x="0" y="0"/>
          <a:chExt cx="0" cy="0"/>
        </a:xfrm>
      </p:grpSpPr>
      <p:grpSp>
        <p:nvGrpSpPr>
          <p:cNvPr id="106" name="Google Shape;106;p19"/>
          <p:cNvGrpSpPr/>
          <p:nvPr/>
        </p:nvGrpSpPr>
        <p:grpSpPr>
          <a:xfrm>
            <a:off x="2107603" y="547045"/>
            <a:ext cx="2904000" cy="2668950"/>
            <a:chOff x="2854300" y="1168125"/>
            <a:chExt cx="2904000" cy="2668950"/>
          </a:xfrm>
        </p:grpSpPr>
        <p:sp>
          <p:nvSpPr>
            <p:cNvPr id="107" name="Google Shape;107;p19"/>
            <p:cNvSpPr/>
            <p:nvPr/>
          </p:nvSpPr>
          <p:spPr>
            <a:xfrm flipH="1">
              <a:off x="2854300" y="1168125"/>
              <a:ext cx="2904000" cy="26673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19"/>
            <p:cNvSpPr/>
            <p:nvPr/>
          </p:nvSpPr>
          <p:spPr>
            <a:xfrm flipH="1">
              <a:off x="2854300" y="1168125"/>
              <a:ext cx="580800" cy="5328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19"/>
            <p:cNvSpPr/>
            <p:nvPr/>
          </p:nvSpPr>
          <p:spPr>
            <a:xfrm flipH="1">
              <a:off x="3435100" y="1168125"/>
              <a:ext cx="580800" cy="5328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10;p19"/>
            <p:cNvSpPr/>
            <p:nvPr/>
          </p:nvSpPr>
          <p:spPr>
            <a:xfrm flipH="1">
              <a:off x="4015900" y="1168125"/>
              <a:ext cx="580800" cy="5328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19"/>
            <p:cNvSpPr/>
            <p:nvPr/>
          </p:nvSpPr>
          <p:spPr>
            <a:xfrm flipH="1">
              <a:off x="4596700" y="1168125"/>
              <a:ext cx="580800" cy="5328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12;p19"/>
            <p:cNvSpPr/>
            <p:nvPr/>
          </p:nvSpPr>
          <p:spPr>
            <a:xfrm flipH="1">
              <a:off x="5177500" y="1168125"/>
              <a:ext cx="580800" cy="5328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19"/>
            <p:cNvSpPr/>
            <p:nvPr/>
          </p:nvSpPr>
          <p:spPr>
            <a:xfrm flipH="1">
              <a:off x="2854300" y="1700925"/>
              <a:ext cx="580800" cy="5328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19"/>
            <p:cNvSpPr/>
            <p:nvPr/>
          </p:nvSpPr>
          <p:spPr>
            <a:xfrm flipH="1">
              <a:off x="3435100" y="1700925"/>
              <a:ext cx="580800" cy="5328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19"/>
            <p:cNvSpPr/>
            <p:nvPr/>
          </p:nvSpPr>
          <p:spPr>
            <a:xfrm flipH="1">
              <a:off x="4015900" y="1700925"/>
              <a:ext cx="580800" cy="5328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19"/>
            <p:cNvSpPr/>
            <p:nvPr/>
          </p:nvSpPr>
          <p:spPr>
            <a:xfrm flipH="1">
              <a:off x="4596700" y="1700925"/>
              <a:ext cx="580800" cy="5328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19"/>
            <p:cNvSpPr/>
            <p:nvPr/>
          </p:nvSpPr>
          <p:spPr>
            <a:xfrm flipH="1">
              <a:off x="5177500" y="1700925"/>
              <a:ext cx="580800" cy="5328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19"/>
            <p:cNvSpPr/>
            <p:nvPr/>
          </p:nvSpPr>
          <p:spPr>
            <a:xfrm flipH="1">
              <a:off x="2854300" y="2235375"/>
              <a:ext cx="580800" cy="5328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19"/>
            <p:cNvSpPr/>
            <p:nvPr/>
          </p:nvSpPr>
          <p:spPr>
            <a:xfrm flipH="1">
              <a:off x="3435100" y="2235375"/>
              <a:ext cx="580800" cy="5328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19"/>
            <p:cNvSpPr/>
            <p:nvPr/>
          </p:nvSpPr>
          <p:spPr>
            <a:xfrm flipH="1">
              <a:off x="4015900" y="2235375"/>
              <a:ext cx="580800" cy="5328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19"/>
            <p:cNvSpPr/>
            <p:nvPr/>
          </p:nvSpPr>
          <p:spPr>
            <a:xfrm flipH="1">
              <a:off x="4596700" y="2235375"/>
              <a:ext cx="580800" cy="5328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19"/>
            <p:cNvSpPr/>
            <p:nvPr/>
          </p:nvSpPr>
          <p:spPr>
            <a:xfrm flipH="1">
              <a:off x="5177500" y="2235375"/>
              <a:ext cx="580800" cy="5328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19"/>
            <p:cNvSpPr/>
            <p:nvPr/>
          </p:nvSpPr>
          <p:spPr>
            <a:xfrm flipH="1">
              <a:off x="2854300" y="2769825"/>
              <a:ext cx="580800" cy="5328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19"/>
            <p:cNvSpPr/>
            <p:nvPr/>
          </p:nvSpPr>
          <p:spPr>
            <a:xfrm flipH="1">
              <a:off x="3435100" y="2769825"/>
              <a:ext cx="580800" cy="5328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25;p19"/>
            <p:cNvSpPr/>
            <p:nvPr/>
          </p:nvSpPr>
          <p:spPr>
            <a:xfrm flipH="1">
              <a:off x="4015900" y="2769825"/>
              <a:ext cx="580800" cy="5328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26;p19"/>
            <p:cNvSpPr/>
            <p:nvPr/>
          </p:nvSpPr>
          <p:spPr>
            <a:xfrm flipH="1">
              <a:off x="4596700" y="2769825"/>
              <a:ext cx="580800" cy="5328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19"/>
            <p:cNvSpPr/>
            <p:nvPr/>
          </p:nvSpPr>
          <p:spPr>
            <a:xfrm flipH="1">
              <a:off x="5177500" y="2769825"/>
              <a:ext cx="580800" cy="5328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19"/>
            <p:cNvSpPr/>
            <p:nvPr/>
          </p:nvSpPr>
          <p:spPr>
            <a:xfrm flipH="1">
              <a:off x="2854300" y="3304275"/>
              <a:ext cx="580800" cy="5328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19"/>
            <p:cNvSpPr/>
            <p:nvPr/>
          </p:nvSpPr>
          <p:spPr>
            <a:xfrm flipH="1">
              <a:off x="3435100" y="3304275"/>
              <a:ext cx="580800" cy="5328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19"/>
            <p:cNvSpPr/>
            <p:nvPr/>
          </p:nvSpPr>
          <p:spPr>
            <a:xfrm flipH="1">
              <a:off x="4015900" y="3304275"/>
              <a:ext cx="580800" cy="5328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31;p19"/>
            <p:cNvSpPr/>
            <p:nvPr/>
          </p:nvSpPr>
          <p:spPr>
            <a:xfrm flipH="1">
              <a:off x="4596700" y="3304275"/>
              <a:ext cx="580800" cy="5328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19"/>
            <p:cNvSpPr/>
            <p:nvPr/>
          </p:nvSpPr>
          <p:spPr>
            <a:xfrm flipH="1">
              <a:off x="5177500" y="3304275"/>
              <a:ext cx="580800" cy="5328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 name="Google Shape;95;p18">
            <a:extLst>
              <a:ext uri="{FF2B5EF4-FFF2-40B4-BE49-F238E27FC236}">
                <a16:creationId xmlns:a16="http://schemas.microsoft.com/office/drawing/2014/main" id="{13EFA825-65FF-4049-873F-760069C77FF0}"/>
              </a:ext>
            </a:extLst>
          </p:cNvPr>
          <p:cNvSpPr/>
          <p:nvPr/>
        </p:nvSpPr>
        <p:spPr>
          <a:xfrm>
            <a:off x="1852680" y="3410926"/>
            <a:ext cx="5242200" cy="764400"/>
          </a:xfrm>
          <a:prstGeom prst="roundRect">
            <a:avLst>
              <a:gd name="adj" fmla="val 16667"/>
            </a:avLst>
          </a:prstGeom>
          <a:gradFill>
            <a:gsLst>
              <a:gs pos="0">
                <a:srgbClr val="69D4F4">
                  <a:alpha val="26274"/>
                </a:srgbClr>
              </a:gs>
              <a:gs pos="100000">
                <a:srgbClr val="9F39D5">
                  <a:alpha val="16862"/>
                </a:srgbClr>
              </a:gs>
            </a:gsLst>
            <a:lin ang="13500032" scaled="0"/>
          </a:gra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0" name="Google Shape;96;p18">
            <a:extLst>
              <a:ext uri="{FF2B5EF4-FFF2-40B4-BE49-F238E27FC236}">
                <a16:creationId xmlns:a16="http://schemas.microsoft.com/office/drawing/2014/main" id="{8A892FAC-696C-40FC-92F2-C494B9B1029B}"/>
              </a:ext>
            </a:extLst>
          </p:cNvPr>
          <p:cNvCxnSpPr/>
          <p:nvPr/>
        </p:nvCxnSpPr>
        <p:spPr>
          <a:xfrm flipH="1">
            <a:off x="2619705" y="3414751"/>
            <a:ext cx="7500" cy="764400"/>
          </a:xfrm>
          <a:prstGeom prst="straightConnector1">
            <a:avLst/>
          </a:prstGeom>
          <a:noFill/>
          <a:ln w="9525" cap="flat" cmpd="sng">
            <a:solidFill>
              <a:srgbClr val="000000"/>
            </a:solidFill>
            <a:prstDash val="solid"/>
            <a:round/>
            <a:headEnd type="none" w="med" len="med"/>
            <a:tailEnd type="none" w="med" len="med"/>
          </a:ln>
        </p:spPr>
      </p:cxnSp>
      <p:cxnSp>
        <p:nvCxnSpPr>
          <p:cNvPr id="31" name="Google Shape;97;p18">
            <a:extLst>
              <a:ext uri="{FF2B5EF4-FFF2-40B4-BE49-F238E27FC236}">
                <a16:creationId xmlns:a16="http://schemas.microsoft.com/office/drawing/2014/main" id="{9F82AA37-D451-4CA7-8583-FE99F5057050}"/>
              </a:ext>
            </a:extLst>
          </p:cNvPr>
          <p:cNvCxnSpPr/>
          <p:nvPr/>
        </p:nvCxnSpPr>
        <p:spPr>
          <a:xfrm flipH="1">
            <a:off x="3360580" y="3414751"/>
            <a:ext cx="7500" cy="764400"/>
          </a:xfrm>
          <a:prstGeom prst="straightConnector1">
            <a:avLst/>
          </a:prstGeom>
          <a:noFill/>
          <a:ln w="9525" cap="flat" cmpd="sng">
            <a:solidFill>
              <a:srgbClr val="000000"/>
            </a:solidFill>
            <a:prstDash val="solid"/>
            <a:round/>
            <a:headEnd type="none" w="med" len="med"/>
            <a:tailEnd type="none" w="med" len="med"/>
          </a:ln>
        </p:spPr>
      </p:cxnSp>
      <p:cxnSp>
        <p:nvCxnSpPr>
          <p:cNvPr id="32" name="Google Shape;98;p18">
            <a:extLst>
              <a:ext uri="{FF2B5EF4-FFF2-40B4-BE49-F238E27FC236}">
                <a16:creationId xmlns:a16="http://schemas.microsoft.com/office/drawing/2014/main" id="{D206C438-BC35-4D4A-B3BC-7B02C3B1A3D7}"/>
              </a:ext>
            </a:extLst>
          </p:cNvPr>
          <p:cNvCxnSpPr/>
          <p:nvPr/>
        </p:nvCxnSpPr>
        <p:spPr>
          <a:xfrm flipH="1">
            <a:off x="4101455" y="3414751"/>
            <a:ext cx="7500" cy="764400"/>
          </a:xfrm>
          <a:prstGeom prst="straightConnector1">
            <a:avLst/>
          </a:prstGeom>
          <a:noFill/>
          <a:ln w="9525" cap="flat" cmpd="sng">
            <a:solidFill>
              <a:srgbClr val="000000"/>
            </a:solidFill>
            <a:prstDash val="solid"/>
            <a:round/>
            <a:headEnd type="none" w="med" len="med"/>
            <a:tailEnd type="none" w="med" len="med"/>
          </a:ln>
        </p:spPr>
      </p:cxnSp>
      <p:cxnSp>
        <p:nvCxnSpPr>
          <p:cNvPr id="33" name="Google Shape;99;p18">
            <a:extLst>
              <a:ext uri="{FF2B5EF4-FFF2-40B4-BE49-F238E27FC236}">
                <a16:creationId xmlns:a16="http://schemas.microsoft.com/office/drawing/2014/main" id="{B03D1FC1-B134-4D3A-90E3-52C54F604F34}"/>
              </a:ext>
            </a:extLst>
          </p:cNvPr>
          <p:cNvCxnSpPr/>
          <p:nvPr/>
        </p:nvCxnSpPr>
        <p:spPr>
          <a:xfrm flipH="1">
            <a:off x="4842330" y="3414751"/>
            <a:ext cx="7500" cy="764400"/>
          </a:xfrm>
          <a:prstGeom prst="straightConnector1">
            <a:avLst/>
          </a:prstGeom>
          <a:noFill/>
          <a:ln w="9525" cap="flat" cmpd="sng">
            <a:solidFill>
              <a:srgbClr val="000000"/>
            </a:solidFill>
            <a:prstDash val="solid"/>
            <a:round/>
            <a:headEnd type="none" w="med" len="med"/>
            <a:tailEnd type="none" w="med" len="med"/>
          </a:ln>
        </p:spPr>
      </p:cxnSp>
      <p:cxnSp>
        <p:nvCxnSpPr>
          <p:cNvPr id="34" name="Google Shape;100;p18">
            <a:extLst>
              <a:ext uri="{FF2B5EF4-FFF2-40B4-BE49-F238E27FC236}">
                <a16:creationId xmlns:a16="http://schemas.microsoft.com/office/drawing/2014/main" id="{56AB651D-FDBF-43A9-8B7A-1B5990AFF685}"/>
              </a:ext>
            </a:extLst>
          </p:cNvPr>
          <p:cNvCxnSpPr/>
          <p:nvPr/>
        </p:nvCxnSpPr>
        <p:spPr>
          <a:xfrm flipH="1">
            <a:off x="5583205" y="3414751"/>
            <a:ext cx="7500" cy="764400"/>
          </a:xfrm>
          <a:prstGeom prst="straightConnector1">
            <a:avLst/>
          </a:prstGeom>
          <a:noFill/>
          <a:ln w="9525" cap="flat" cmpd="sng">
            <a:solidFill>
              <a:srgbClr val="000000"/>
            </a:solidFill>
            <a:prstDash val="solid"/>
            <a:round/>
            <a:headEnd type="none" w="med" len="med"/>
            <a:tailEnd type="none" w="med" len="med"/>
          </a:ln>
        </p:spPr>
      </p:cxnSp>
      <p:cxnSp>
        <p:nvCxnSpPr>
          <p:cNvPr id="35" name="Google Shape;101;p18">
            <a:extLst>
              <a:ext uri="{FF2B5EF4-FFF2-40B4-BE49-F238E27FC236}">
                <a16:creationId xmlns:a16="http://schemas.microsoft.com/office/drawing/2014/main" id="{D0470ABF-49C3-4573-9615-73CD21384555}"/>
              </a:ext>
            </a:extLst>
          </p:cNvPr>
          <p:cNvCxnSpPr/>
          <p:nvPr/>
        </p:nvCxnSpPr>
        <p:spPr>
          <a:xfrm flipH="1">
            <a:off x="6324080" y="3414751"/>
            <a:ext cx="7500" cy="764400"/>
          </a:xfrm>
          <a:prstGeom prst="straightConnector1">
            <a:avLst/>
          </a:prstGeom>
          <a:noFill/>
          <a:ln w="9525" cap="flat" cmpd="sng">
            <a:solidFill>
              <a:srgbClr val="000000"/>
            </a:solidFill>
            <a:prstDash val="solid"/>
            <a:round/>
            <a:headEnd type="none" w="med" len="med"/>
            <a:tailEnd type="none" w="med" len="med"/>
          </a:ln>
        </p:spPr>
      </p:cxnSp>
    </p:spTree>
    <p:extLst>
      <p:ext uri="{BB962C8B-B14F-4D97-AF65-F5344CB8AC3E}">
        <p14:creationId xmlns:p14="http://schemas.microsoft.com/office/powerpoint/2010/main" val="242023455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36"/>
        <p:cNvGrpSpPr/>
        <p:nvPr/>
      </p:nvGrpSpPr>
      <p:grpSpPr>
        <a:xfrm>
          <a:off x="0" y="0"/>
          <a:ext cx="0" cy="0"/>
          <a:chOff x="0" y="0"/>
          <a:chExt cx="0" cy="0"/>
        </a:xfrm>
      </p:grpSpPr>
      <p:sp>
        <p:nvSpPr>
          <p:cNvPr id="137" name="Google Shape;137;p20"/>
          <p:cNvSpPr/>
          <p:nvPr/>
        </p:nvSpPr>
        <p:spPr>
          <a:xfrm>
            <a:off x="389072" y="524078"/>
            <a:ext cx="2408100" cy="2328900"/>
          </a:xfrm>
          <a:prstGeom prst="cube">
            <a:avLst>
              <a:gd name="adj" fmla="val 25000"/>
            </a:avLst>
          </a:prstGeom>
          <a:gradFill>
            <a:gsLst>
              <a:gs pos="0">
                <a:srgbClr val="E0EDBA">
                  <a:alpha val="79215"/>
                </a:srgbClr>
              </a:gs>
              <a:gs pos="100000">
                <a:srgbClr val="DE87F1">
                  <a:alpha val="48235"/>
                </a:srgbClr>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20"/>
          <p:cNvSpPr/>
          <p:nvPr/>
        </p:nvSpPr>
        <p:spPr>
          <a:xfrm flipH="1">
            <a:off x="4167700" y="1529225"/>
            <a:ext cx="1688700" cy="1482900"/>
          </a:xfrm>
          <a:prstGeom prst="rect">
            <a:avLst/>
          </a:prstGeom>
          <a:gradFill>
            <a:gsLst>
              <a:gs pos="0">
                <a:srgbClr val="69D4F4">
                  <a:alpha val="26274"/>
                </a:srgbClr>
              </a:gs>
              <a:gs pos="100000">
                <a:srgbClr val="9F39D5">
                  <a:alpha val="16862"/>
                </a:srgbClr>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20"/>
          <p:cNvSpPr/>
          <p:nvPr/>
        </p:nvSpPr>
        <p:spPr>
          <a:xfrm flipH="1">
            <a:off x="4001222" y="1681625"/>
            <a:ext cx="1688700" cy="1482900"/>
          </a:xfrm>
          <a:prstGeom prst="rect">
            <a:avLst/>
          </a:prstGeom>
          <a:gradFill>
            <a:gsLst>
              <a:gs pos="0">
                <a:srgbClr val="69D4F4">
                  <a:alpha val="26274"/>
                </a:srgbClr>
              </a:gs>
              <a:gs pos="100000">
                <a:srgbClr val="9F39D5">
                  <a:alpha val="16862"/>
                </a:srgbClr>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140;p20"/>
          <p:cNvSpPr/>
          <p:nvPr/>
        </p:nvSpPr>
        <p:spPr>
          <a:xfrm flipH="1">
            <a:off x="3834744" y="1834025"/>
            <a:ext cx="1688700" cy="1482900"/>
          </a:xfrm>
          <a:prstGeom prst="rect">
            <a:avLst/>
          </a:prstGeom>
          <a:gradFill>
            <a:gsLst>
              <a:gs pos="0">
                <a:srgbClr val="69D4F4">
                  <a:alpha val="26274"/>
                </a:srgbClr>
              </a:gs>
              <a:gs pos="100000">
                <a:srgbClr val="9F39D5">
                  <a:alpha val="16862"/>
                </a:srgbClr>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1" name="Google Shape;141;p20"/>
          <p:cNvGrpSpPr/>
          <p:nvPr/>
        </p:nvGrpSpPr>
        <p:grpSpPr>
          <a:xfrm>
            <a:off x="6984674" y="1529221"/>
            <a:ext cx="1765922" cy="1596032"/>
            <a:chOff x="6240000" y="821025"/>
            <a:chExt cx="2904000" cy="2668950"/>
          </a:xfrm>
        </p:grpSpPr>
        <p:sp>
          <p:nvSpPr>
            <p:cNvPr id="142" name="Google Shape;142;p20"/>
            <p:cNvSpPr/>
            <p:nvPr/>
          </p:nvSpPr>
          <p:spPr>
            <a:xfrm flipH="1">
              <a:off x="6240000" y="821025"/>
              <a:ext cx="2904000" cy="26673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43" name="Google Shape;143;p20"/>
            <p:cNvSpPr/>
            <p:nvPr/>
          </p:nvSpPr>
          <p:spPr>
            <a:xfrm flipH="1">
              <a:off x="6240000" y="821025"/>
              <a:ext cx="580800" cy="5328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44" name="Google Shape;144;p20"/>
            <p:cNvSpPr/>
            <p:nvPr/>
          </p:nvSpPr>
          <p:spPr>
            <a:xfrm flipH="1">
              <a:off x="6820800" y="821025"/>
              <a:ext cx="580800" cy="5328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45" name="Google Shape;145;p20"/>
            <p:cNvSpPr/>
            <p:nvPr/>
          </p:nvSpPr>
          <p:spPr>
            <a:xfrm flipH="1">
              <a:off x="7401600" y="821025"/>
              <a:ext cx="580800" cy="5328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46" name="Google Shape;146;p20"/>
            <p:cNvSpPr/>
            <p:nvPr/>
          </p:nvSpPr>
          <p:spPr>
            <a:xfrm flipH="1">
              <a:off x="7982400" y="821025"/>
              <a:ext cx="580800" cy="5328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47" name="Google Shape;147;p20"/>
            <p:cNvSpPr/>
            <p:nvPr/>
          </p:nvSpPr>
          <p:spPr>
            <a:xfrm flipH="1">
              <a:off x="8563200" y="821025"/>
              <a:ext cx="580800" cy="5328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48" name="Google Shape;148;p20"/>
            <p:cNvSpPr/>
            <p:nvPr/>
          </p:nvSpPr>
          <p:spPr>
            <a:xfrm flipH="1">
              <a:off x="6240000" y="1353825"/>
              <a:ext cx="580800" cy="5328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49" name="Google Shape;149;p20"/>
            <p:cNvSpPr/>
            <p:nvPr/>
          </p:nvSpPr>
          <p:spPr>
            <a:xfrm flipH="1">
              <a:off x="6820800" y="1353825"/>
              <a:ext cx="580800" cy="5328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50" name="Google Shape;150;p20"/>
            <p:cNvSpPr/>
            <p:nvPr/>
          </p:nvSpPr>
          <p:spPr>
            <a:xfrm flipH="1">
              <a:off x="7401600" y="1353825"/>
              <a:ext cx="580800" cy="5328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51" name="Google Shape;151;p20"/>
            <p:cNvSpPr/>
            <p:nvPr/>
          </p:nvSpPr>
          <p:spPr>
            <a:xfrm flipH="1">
              <a:off x="7982400" y="1353825"/>
              <a:ext cx="580800" cy="5328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52" name="Google Shape;152;p20"/>
            <p:cNvSpPr/>
            <p:nvPr/>
          </p:nvSpPr>
          <p:spPr>
            <a:xfrm flipH="1">
              <a:off x="8563200" y="1353825"/>
              <a:ext cx="580800" cy="5328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53" name="Google Shape;153;p20"/>
            <p:cNvSpPr/>
            <p:nvPr/>
          </p:nvSpPr>
          <p:spPr>
            <a:xfrm flipH="1">
              <a:off x="6240000" y="1888275"/>
              <a:ext cx="580800" cy="5328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54" name="Google Shape;154;p20"/>
            <p:cNvSpPr/>
            <p:nvPr/>
          </p:nvSpPr>
          <p:spPr>
            <a:xfrm flipH="1">
              <a:off x="6820800" y="1888275"/>
              <a:ext cx="580800" cy="5328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55" name="Google Shape;155;p20"/>
            <p:cNvSpPr/>
            <p:nvPr/>
          </p:nvSpPr>
          <p:spPr>
            <a:xfrm flipH="1">
              <a:off x="7401600" y="1888275"/>
              <a:ext cx="580800" cy="5328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56" name="Google Shape;156;p20"/>
            <p:cNvSpPr/>
            <p:nvPr/>
          </p:nvSpPr>
          <p:spPr>
            <a:xfrm flipH="1">
              <a:off x="7982400" y="1888275"/>
              <a:ext cx="580800" cy="5328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57" name="Google Shape;157;p20"/>
            <p:cNvSpPr/>
            <p:nvPr/>
          </p:nvSpPr>
          <p:spPr>
            <a:xfrm flipH="1">
              <a:off x="8563200" y="1888275"/>
              <a:ext cx="580800" cy="5328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58" name="Google Shape;158;p20"/>
            <p:cNvSpPr/>
            <p:nvPr/>
          </p:nvSpPr>
          <p:spPr>
            <a:xfrm flipH="1">
              <a:off x="6240000" y="2422725"/>
              <a:ext cx="580800" cy="5328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59" name="Google Shape;159;p20"/>
            <p:cNvSpPr/>
            <p:nvPr/>
          </p:nvSpPr>
          <p:spPr>
            <a:xfrm flipH="1">
              <a:off x="6820800" y="2422725"/>
              <a:ext cx="580800" cy="5328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60" name="Google Shape;160;p20"/>
            <p:cNvSpPr/>
            <p:nvPr/>
          </p:nvSpPr>
          <p:spPr>
            <a:xfrm flipH="1">
              <a:off x="7401600" y="2422725"/>
              <a:ext cx="580800" cy="5328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61" name="Google Shape;161;p20"/>
            <p:cNvSpPr/>
            <p:nvPr/>
          </p:nvSpPr>
          <p:spPr>
            <a:xfrm flipH="1">
              <a:off x="7982400" y="2422725"/>
              <a:ext cx="580800" cy="5328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62" name="Google Shape;162;p20"/>
            <p:cNvSpPr/>
            <p:nvPr/>
          </p:nvSpPr>
          <p:spPr>
            <a:xfrm flipH="1">
              <a:off x="8563200" y="2422725"/>
              <a:ext cx="580800" cy="5328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63" name="Google Shape;163;p20"/>
            <p:cNvSpPr/>
            <p:nvPr/>
          </p:nvSpPr>
          <p:spPr>
            <a:xfrm flipH="1">
              <a:off x="6240000" y="2957175"/>
              <a:ext cx="580800" cy="5328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64" name="Google Shape;164;p20"/>
            <p:cNvSpPr/>
            <p:nvPr/>
          </p:nvSpPr>
          <p:spPr>
            <a:xfrm flipH="1">
              <a:off x="6820800" y="2957175"/>
              <a:ext cx="580800" cy="5328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65" name="Google Shape;165;p20"/>
            <p:cNvSpPr/>
            <p:nvPr/>
          </p:nvSpPr>
          <p:spPr>
            <a:xfrm flipH="1">
              <a:off x="7401600" y="2957175"/>
              <a:ext cx="580800" cy="5328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66" name="Google Shape;166;p20"/>
            <p:cNvSpPr/>
            <p:nvPr/>
          </p:nvSpPr>
          <p:spPr>
            <a:xfrm flipH="1">
              <a:off x="7982400" y="2957175"/>
              <a:ext cx="580800" cy="5328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67" name="Google Shape;167;p20"/>
            <p:cNvSpPr/>
            <p:nvPr/>
          </p:nvSpPr>
          <p:spPr>
            <a:xfrm flipH="1">
              <a:off x="8563200" y="2957175"/>
              <a:ext cx="580800" cy="5328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grpSp>
      <p:grpSp>
        <p:nvGrpSpPr>
          <p:cNvPr id="168" name="Google Shape;168;p20"/>
          <p:cNvGrpSpPr/>
          <p:nvPr/>
        </p:nvGrpSpPr>
        <p:grpSpPr>
          <a:xfrm>
            <a:off x="6760151" y="1661963"/>
            <a:ext cx="1765922" cy="1596032"/>
            <a:chOff x="5950075" y="854725"/>
            <a:chExt cx="2904000" cy="2668950"/>
          </a:xfrm>
        </p:grpSpPr>
        <p:sp>
          <p:nvSpPr>
            <p:cNvPr id="169" name="Google Shape;169;p20"/>
            <p:cNvSpPr/>
            <p:nvPr/>
          </p:nvSpPr>
          <p:spPr>
            <a:xfrm flipH="1">
              <a:off x="5950075" y="854725"/>
              <a:ext cx="2904000" cy="26673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170;p20"/>
            <p:cNvSpPr/>
            <p:nvPr/>
          </p:nvSpPr>
          <p:spPr>
            <a:xfrm flipH="1">
              <a:off x="5950075" y="854725"/>
              <a:ext cx="580800" cy="5328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171;p20"/>
            <p:cNvSpPr/>
            <p:nvPr/>
          </p:nvSpPr>
          <p:spPr>
            <a:xfrm flipH="1">
              <a:off x="6530875" y="854725"/>
              <a:ext cx="580800" cy="5328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 name="Google Shape;172;p20"/>
            <p:cNvSpPr/>
            <p:nvPr/>
          </p:nvSpPr>
          <p:spPr>
            <a:xfrm flipH="1">
              <a:off x="7111675" y="854725"/>
              <a:ext cx="580800" cy="5328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173;p20"/>
            <p:cNvSpPr/>
            <p:nvPr/>
          </p:nvSpPr>
          <p:spPr>
            <a:xfrm flipH="1">
              <a:off x="7692475" y="854725"/>
              <a:ext cx="580800" cy="5328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174;p20"/>
            <p:cNvSpPr/>
            <p:nvPr/>
          </p:nvSpPr>
          <p:spPr>
            <a:xfrm flipH="1">
              <a:off x="8273275" y="854725"/>
              <a:ext cx="580800" cy="5328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175;p20"/>
            <p:cNvSpPr/>
            <p:nvPr/>
          </p:nvSpPr>
          <p:spPr>
            <a:xfrm flipH="1">
              <a:off x="5950075" y="1387525"/>
              <a:ext cx="580800" cy="5328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20"/>
            <p:cNvSpPr/>
            <p:nvPr/>
          </p:nvSpPr>
          <p:spPr>
            <a:xfrm flipH="1">
              <a:off x="6530875" y="1387525"/>
              <a:ext cx="580800" cy="5328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20"/>
            <p:cNvSpPr/>
            <p:nvPr/>
          </p:nvSpPr>
          <p:spPr>
            <a:xfrm flipH="1">
              <a:off x="7111675" y="1387525"/>
              <a:ext cx="580800" cy="5328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78;p20"/>
            <p:cNvSpPr/>
            <p:nvPr/>
          </p:nvSpPr>
          <p:spPr>
            <a:xfrm flipH="1">
              <a:off x="7692475" y="1387525"/>
              <a:ext cx="580800" cy="5328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179;p20"/>
            <p:cNvSpPr/>
            <p:nvPr/>
          </p:nvSpPr>
          <p:spPr>
            <a:xfrm flipH="1">
              <a:off x="8273275" y="1387525"/>
              <a:ext cx="580800" cy="5328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20"/>
            <p:cNvSpPr/>
            <p:nvPr/>
          </p:nvSpPr>
          <p:spPr>
            <a:xfrm flipH="1">
              <a:off x="5950075" y="1921975"/>
              <a:ext cx="580800" cy="5328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20"/>
            <p:cNvSpPr/>
            <p:nvPr/>
          </p:nvSpPr>
          <p:spPr>
            <a:xfrm flipH="1">
              <a:off x="6530875" y="1921975"/>
              <a:ext cx="580800" cy="5328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20"/>
            <p:cNvSpPr/>
            <p:nvPr/>
          </p:nvSpPr>
          <p:spPr>
            <a:xfrm flipH="1">
              <a:off x="7111675" y="1921975"/>
              <a:ext cx="580800" cy="5328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183;p20"/>
            <p:cNvSpPr/>
            <p:nvPr/>
          </p:nvSpPr>
          <p:spPr>
            <a:xfrm flipH="1">
              <a:off x="7692475" y="1921975"/>
              <a:ext cx="580800" cy="5328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184;p20"/>
            <p:cNvSpPr/>
            <p:nvPr/>
          </p:nvSpPr>
          <p:spPr>
            <a:xfrm flipH="1">
              <a:off x="8273275" y="1921975"/>
              <a:ext cx="580800" cy="5328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185;p20"/>
            <p:cNvSpPr/>
            <p:nvPr/>
          </p:nvSpPr>
          <p:spPr>
            <a:xfrm flipH="1">
              <a:off x="5950075" y="2456425"/>
              <a:ext cx="580800" cy="5328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20"/>
            <p:cNvSpPr/>
            <p:nvPr/>
          </p:nvSpPr>
          <p:spPr>
            <a:xfrm flipH="1">
              <a:off x="6530875" y="2456425"/>
              <a:ext cx="580800" cy="5328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20"/>
            <p:cNvSpPr/>
            <p:nvPr/>
          </p:nvSpPr>
          <p:spPr>
            <a:xfrm flipH="1">
              <a:off x="7111675" y="2456425"/>
              <a:ext cx="580800" cy="5328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88;p20"/>
            <p:cNvSpPr/>
            <p:nvPr/>
          </p:nvSpPr>
          <p:spPr>
            <a:xfrm flipH="1">
              <a:off x="7692475" y="2456425"/>
              <a:ext cx="580800" cy="5328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9;p20"/>
            <p:cNvSpPr/>
            <p:nvPr/>
          </p:nvSpPr>
          <p:spPr>
            <a:xfrm flipH="1">
              <a:off x="8273275" y="2456425"/>
              <a:ext cx="580800" cy="5328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20"/>
            <p:cNvSpPr/>
            <p:nvPr/>
          </p:nvSpPr>
          <p:spPr>
            <a:xfrm flipH="1">
              <a:off x="5950075" y="2990875"/>
              <a:ext cx="580800" cy="5328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20"/>
            <p:cNvSpPr/>
            <p:nvPr/>
          </p:nvSpPr>
          <p:spPr>
            <a:xfrm flipH="1">
              <a:off x="6530875" y="2990875"/>
              <a:ext cx="580800" cy="5328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92;p20"/>
            <p:cNvSpPr/>
            <p:nvPr/>
          </p:nvSpPr>
          <p:spPr>
            <a:xfrm flipH="1">
              <a:off x="7111675" y="2990875"/>
              <a:ext cx="580800" cy="5328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93;p20"/>
            <p:cNvSpPr/>
            <p:nvPr/>
          </p:nvSpPr>
          <p:spPr>
            <a:xfrm flipH="1">
              <a:off x="7692475" y="2990875"/>
              <a:ext cx="580800" cy="5328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94;p20"/>
            <p:cNvSpPr/>
            <p:nvPr/>
          </p:nvSpPr>
          <p:spPr>
            <a:xfrm flipH="1">
              <a:off x="8273275" y="2990875"/>
              <a:ext cx="580800" cy="5328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5" name="Google Shape;195;p20"/>
          <p:cNvGrpSpPr/>
          <p:nvPr/>
        </p:nvGrpSpPr>
        <p:grpSpPr>
          <a:xfrm>
            <a:off x="6510691" y="1834022"/>
            <a:ext cx="2080416" cy="2022051"/>
            <a:chOff x="2854300" y="1168125"/>
            <a:chExt cx="2904000" cy="2668950"/>
          </a:xfrm>
        </p:grpSpPr>
        <p:sp>
          <p:nvSpPr>
            <p:cNvPr id="196" name="Google Shape;196;p20"/>
            <p:cNvSpPr/>
            <p:nvPr/>
          </p:nvSpPr>
          <p:spPr>
            <a:xfrm flipH="1">
              <a:off x="2854300" y="1168125"/>
              <a:ext cx="2904000" cy="26673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20"/>
            <p:cNvSpPr/>
            <p:nvPr/>
          </p:nvSpPr>
          <p:spPr>
            <a:xfrm flipH="1">
              <a:off x="2854300" y="1168125"/>
              <a:ext cx="580800" cy="5328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20"/>
            <p:cNvSpPr/>
            <p:nvPr/>
          </p:nvSpPr>
          <p:spPr>
            <a:xfrm flipH="1">
              <a:off x="3435100" y="1168125"/>
              <a:ext cx="580800" cy="5328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20"/>
            <p:cNvSpPr/>
            <p:nvPr/>
          </p:nvSpPr>
          <p:spPr>
            <a:xfrm flipH="1">
              <a:off x="4015900" y="1168125"/>
              <a:ext cx="580800" cy="5328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20"/>
            <p:cNvSpPr/>
            <p:nvPr/>
          </p:nvSpPr>
          <p:spPr>
            <a:xfrm flipH="1">
              <a:off x="4596700" y="1168125"/>
              <a:ext cx="580800" cy="5328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20"/>
            <p:cNvSpPr/>
            <p:nvPr/>
          </p:nvSpPr>
          <p:spPr>
            <a:xfrm flipH="1">
              <a:off x="5177500" y="1168125"/>
              <a:ext cx="580800" cy="5328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20"/>
            <p:cNvSpPr/>
            <p:nvPr/>
          </p:nvSpPr>
          <p:spPr>
            <a:xfrm flipH="1">
              <a:off x="2854300" y="1700925"/>
              <a:ext cx="580800" cy="5328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20"/>
            <p:cNvSpPr/>
            <p:nvPr/>
          </p:nvSpPr>
          <p:spPr>
            <a:xfrm flipH="1">
              <a:off x="3435100" y="1700925"/>
              <a:ext cx="580800" cy="5328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204;p20"/>
            <p:cNvSpPr/>
            <p:nvPr/>
          </p:nvSpPr>
          <p:spPr>
            <a:xfrm flipH="1">
              <a:off x="4015900" y="1700925"/>
              <a:ext cx="580800" cy="5328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205;p20"/>
            <p:cNvSpPr/>
            <p:nvPr/>
          </p:nvSpPr>
          <p:spPr>
            <a:xfrm flipH="1">
              <a:off x="4596700" y="1700925"/>
              <a:ext cx="580800" cy="5328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206;p20"/>
            <p:cNvSpPr/>
            <p:nvPr/>
          </p:nvSpPr>
          <p:spPr>
            <a:xfrm flipH="1">
              <a:off x="5177500" y="1700925"/>
              <a:ext cx="580800" cy="5328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20"/>
            <p:cNvSpPr/>
            <p:nvPr/>
          </p:nvSpPr>
          <p:spPr>
            <a:xfrm flipH="1">
              <a:off x="2854300" y="2235375"/>
              <a:ext cx="580800" cy="5328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20"/>
            <p:cNvSpPr/>
            <p:nvPr/>
          </p:nvSpPr>
          <p:spPr>
            <a:xfrm flipH="1">
              <a:off x="3435100" y="2235375"/>
              <a:ext cx="580800" cy="5328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209;p20"/>
            <p:cNvSpPr/>
            <p:nvPr/>
          </p:nvSpPr>
          <p:spPr>
            <a:xfrm flipH="1">
              <a:off x="4015900" y="2235375"/>
              <a:ext cx="580800" cy="5328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210;p20"/>
            <p:cNvSpPr/>
            <p:nvPr/>
          </p:nvSpPr>
          <p:spPr>
            <a:xfrm flipH="1">
              <a:off x="4596700" y="2235375"/>
              <a:ext cx="580800" cy="5328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211;p20"/>
            <p:cNvSpPr/>
            <p:nvPr/>
          </p:nvSpPr>
          <p:spPr>
            <a:xfrm flipH="1">
              <a:off x="5177500" y="2235375"/>
              <a:ext cx="580800" cy="5328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20"/>
            <p:cNvSpPr/>
            <p:nvPr/>
          </p:nvSpPr>
          <p:spPr>
            <a:xfrm flipH="1">
              <a:off x="2854300" y="2769825"/>
              <a:ext cx="580800" cy="5328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p20"/>
            <p:cNvSpPr/>
            <p:nvPr/>
          </p:nvSpPr>
          <p:spPr>
            <a:xfrm flipH="1">
              <a:off x="3435100" y="2769825"/>
              <a:ext cx="580800" cy="5328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214;p20"/>
            <p:cNvSpPr/>
            <p:nvPr/>
          </p:nvSpPr>
          <p:spPr>
            <a:xfrm flipH="1">
              <a:off x="4015900" y="2769825"/>
              <a:ext cx="580800" cy="5328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215;p20"/>
            <p:cNvSpPr/>
            <p:nvPr/>
          </p:nvSpPr>
          <p:spPr>
            <a:xfrm flipH="1">
              <a:off x="4596700" y="2769825"/>
              <a:ext cx="580800" cy="5328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216;p20"/>
            <p:cNvSpPr/>
            <p:nvPr/>
          </p:nvSpPr>
          <p:spPr>
            <a:xfrm flipH="1">
              <a:off x="5177500" y="2769825"/>
              <a:ext cx="580800" cy="5328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217;p20"/>
            <p:cNvSpPr/>
            <p:nvPr/>
          </p:nvSpPr>
          <p:spPr>
            <a:xfrm flipH="1">
              <a:off x="2854300" y="3304275"/>
              <a:ext cx="580800" cy="5328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20"/>
            <p:cNvSpPr/>
            <p:nvPr/>
          </p:nvSpPr>
          <p:spPr>
            <a:xfrm flipH="1">
              <a:off x="3435100" y="3304275"/>
              <a:ext cx="580800" cy="5328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20"/>
            <p:cNvSpPr/>
            <p:nvPr/>
          </p:nvSpPr>
          <p:spPr>
            <a:xfrm flipH="1">
              <a:off x="4015900" y="3304275"/>
              <a:ext cx="580800" cy="5328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220;p20"/>
            <p:cNvSpPr/>
            <p:nvPr/>
          </p:nvSpPr>
          <p:spPr>
            <a:xfrm flipH="1">
              <a:off x="4596700" y="3304275"/>
              <a:ext cx="580800" cy="5328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221;p20"/>
            <p:cNvSpPr/>
            <p:nvPr/>
          </p:nvSpPr>
          <p:spPr>
            <a:xfrm flipH="1">
              <a:off x="5177500" y="3304275"/>
              <a:ext cx="580800" cy="5328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Shape 225"/>
        <p:cNvGrpSpPr/>
        <p:nvPr/>
      </p:nvGrpSpPr>
      <p:grpSpPr>
        <a:xfrm>
          <a:off x="0" y="0"/>
          <a:ext cx="0" cy="0"/>
          <a:chOff x="0" y="0"/>
          <a:chExt cx="0" cy="0"/>
        </a:xfrm>
      </p:grpSpPr>
      <p:sp>
        <p:nvSpPr>
          <p:cNvPr id="226" name="Google Shape;226;p21"/>
          <p:cNvSpPr/>
          <p:nvPr/>
        </p:nvSpPr>
        <p:spPr>
          <a:xfrm>
            <a:off x="4122950" y="2342913"/>
            <a:ext cx="732000" cy="701100"/>
          </a:xfrm>
          <a:prstGeom prst="ellipse">
            <a:avLst/>
          </a:prstGeom>
          <a:gradFill>
            <a:gsLst>
              <a:gs pos="0">
                <a:srgbClr val="69D4F4">
                  <a:alpha val="26274"/>
                </a:srgbClr>
              </a:gs>
              <a:gs pos="100000">
                <a:srgbClr val="9F39D5">
                  <a:alpha val="16862"/>
                </a:srgbClr>
              </a:gs>
            </a:gsLst>
            <a:lin ang="13500032" scaled="0"/>
          </a:gra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endParaRPr>
              <a:solidFill>
                <a:srgbClr val="666666"/>
              </a:solidFill>
            </a:endParaRPr>
          </a:p>
        </p:txBody>
      </p:sp>
      <p:sp>
        <p:nvSpPr>
          <p:cNvPr id="227" name="Google Shape;227;p21"/>
          <p:cNvSpPr/>
          <p:nvPr/>
        </p:nvSpPr>
        <p:spPr>
          <a:xfrm>
            <a:off x="4122950" y="3396500"/>
            <a:ext cx="732000" cy="701100"/>
          </a:xfrm>
          <a:prstGeom prst="ellipse">
            <a:avLst/>
          </a:prstGeom>
          <a:gradFill>
            <a:gsLst>
              <a:gs pos="0">
                <a:srgbClr val="69D4F4">
                  <a:alpha val="26274"/>
                </a:srgbClr>
              </a:gs>
              <a:gs pos="100000">
                <a:srgbClr val="9F39D5">
                  <a:alpha val="16862"/>
                </a:srgbClr>
              </a:gs>
            </a:gsLst>
            <a:lin ang="13500032" scaled="0"/>
          </a:gra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endParaRPr>
              <a:solidFill>
                <a:srgbClr val="666666"/>
              </a:solidFill>
            </a:endParaRPr>
          </a:p>
        </p:txBody>
      </p:sp>
      <p:sp>
        <p:nvSpPr>
          <p:cNvPr id="228" name="Google Shape;228;p21"/>
          <p:cNvSpPr/>
          <p:nvPr/>
        </p:nvSpPr>
        <p:spPr>
          <a:xfrm>
            <a:off x="4122950" y="1289325"/>
            <a:ext cx="732000" cy="701100"/>
          </a:xfrm>
          <a:prstGeom prst="ellipse">
            <a:avLst/>
          </a:prstGeom>
          <a:gradFill>
            <a:gsLst>
              <a:gs pos="0">
                <a:srgbClr val="69D4F4">
                  <a:alpha val="26274"/>
                </a:srgbClr>
              </a:gs>
              <a:gs pos="100000">
                <a:srgbClr val="9F39D5">
                  <a:alpha val="16862"/>
                </a:srgbClr>
              </a:gs>
            </a:gsLst>
            <a:lin ang="13500032" scaled="0"/>
          </a:gra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endParaRPr>
              <a:solidFill>
                <a:srgbClr val="666666"/>
              </a:solidFill>
            </a:endParaRPr>
          </a:p>
        </p:txBody>
      </p:sp>
      <p:sp>
        <p:nvSpPr>
          <p:cNvPr id="229" name="Google Shape;229;p21"/>
          <p:cNvSpPr/>
          <p:nvPr/>
        </p:nvSpPr>
        <p:spPr>
          <a:xfrm>
            <a:off x="1089050" y="1645125"/>
            <a:ext cx="1545900" cy="1482900"/>
          </a:xfrm>
          <a:prstGeom prst="rect">
            <a:avLst/>
          </a:prstGeom>
          <a:gradFill>
            <a:gsLst>
              <a:gs pos="0">
                <a:srgbClr val="69D4F4">
                  <a:alpha val="26274"/>
                </a:srgbClr>
              </a:gs>
              <a:gs pos="100000">
                <a:srgbClr val="9F39D5">
                  <a:alpha val="16862"/>
                </a:srgbClr>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30;p21"/>
          <p:cNvSpPr/>
          <p:nvPr/>
        </p:nvSpPr>
        <p:spPr>
          <a:xfrm>
            <a:off x="1241450" y="1797525"/>
            <a:ext cx="1545900" cy="1482900"/>
          </a:xfrm>
          <a:prstGeom prst="rect">
            <a:avLst/>
          </a:prstGeom>
          <a:gradFill>
            <a:gsLst>
              <a:gs pos="0">
                <a:srgbClr val="69D4F4">
                  <a:alpha val="26274"/>
                </a:srgbClr>
              </a:gs>
              <a:gs pos="100000">
                <a:srgbClr val="9F39D5">
                  <a:alpha val="16862"/>
                </a:srgbClr>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21"/>
          <p:cNvSpPr/>
          <p:nvPr/>
        </p:nvSpPr>
        <p:spPr>
          <a:xfrm>
            <a:off x="1393850" y="1949925"/>
            <a:ext cx="1545900" cy="1482900"/>
          </a:xfrm>
          <a:prstGeom prst="rect">
            <a:avLst/>
          </a:prstGeom>
          <a:gradFill>
            <a:gsLst>
              <a:gs pos="0">
                <a:srgbClr val="69D4F4">
                  <a:alpha val="26274"/>
                </a:srgbClr>
              </a:gs>
              <a:gs pos="100000">
                <a:srgbClr val="9F39D5">
                  <a:alpha val="16862"/>
                </a:srgbClr>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32" name="Google Shape;232;p21"/>
          <p:cNvCxnSpPr/>
          <p:nvPr/>
        </p:nvCxnSpPr>
        <p:spPr>
          <a:xfrm>
            <a:off x="3092150" y="2691375"/>
            <a:ext cx="834900" cy="4200"/>
          </a:xfrm>
          <a:prstGeom prst="straightConnector1">
            <a:avLst/>
          </a:prstGeom>
          <a:noFill/>
          <a:ln w="9525" cap="flat" cmpd="sng">
            <a:solidFill>
              <a:schemeClr val="dk2"/>
            </a:solidFill>
            <a:prstDash val="solid"/>
            <a:round/>
            <a:headEnd type="none" w="med" len="med"/>
            <a:tailEnd type="triangle" w="med" len="med"/>
          </a:ln>
        </p:spPr>
      </p:cxnSp>
      <p:sp>
        <p:nvSpPr>
          <p:cNvPr id="233" name="Google Shape;233;p21"/>
          <p:cNvSpPr/>
          <p:nvPr/>
        </p:nvSpPr>
        <p:spPr>
          <a:xfrm>
            <a:off x="5989850" y="2342913"/>
            <a:ext cx="732000" cy="701100"/>
          </a:xfrm>
          <a:prstGeom prst="ellipse">
            <a:avLst/>
          </a:prstGeom>
          <a:gradFill>
            <a:gsLst>
              <a:gs pos="0">
                <a:srgbClr val="69D4F4">
                  <a:alpha val="26274"/>
                </a:srgbClr>
              </a:gs>
              <a:gs pos="100000">
                <a:srgbClr val="9F39D5">
                  <a:alpha val="16862"/>
                </a:srgbClr>
              </a:gs>
            </a:gsLst>
            <a:lin ang="13500032" scaled="0"/>
          </a:gra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endParaRPr>
              <a:solidFill>
                <a:srgbClr val="666666"/>
              </a:solidFill>
            </a:endParaRPr>
          </a:p>
        </p:txBody>
      </p:sp>
      <p:cxnSp>
        <p:nvCxnSpPr>
          <p:cNvPr id="234" name="Google Shape;234;p21"/>
          <p:cNvCxnSpPr/>
          <p:nvPr/>
        </p:nvCxnSpPr>
        <p:spPr>
          <a:xfrm>
            <a:off x="5004950" y="2691375"/>
            <a:ext cx="834900" cy="4200"/>
          </a:xfrm>
          <a:prstGeom prst="straightConnector1">
            <a:avLst/>
          </a:prstGeom>
          <a:noFill/>
          <a:ln w="9525" cap="flat" cmpd="sng">
            <a:solidFill>
              <a:schemeClr val="dk2"/>
            </a:solidFill>
            <a:prstDash val="solid"/>
            <a:round/>
            <a:headEnd type="none" w="med" len="med"/>
            <a:tailEnd type="triangle" w="med" len="med"/>
          </a:ln>
        </p:spPr>
      </p:cxnSp>
      <p:cxnSp>
        <p:nvCxnSpPr>
          <p:cNvPr id="235" name="Google Shape;235;p21"/>
          <p:cNvCxnSpPr/>
          <p:nvPr/>
        </p:nvCxnSpPr>
        <p:spPr>
          <a:xfrm>
            <a:off x="6911500" y="2689275"/>
            <a:ext cx="834900" cy="4200"/>
          </a:xfrm>
          <a:prstGeom prst="straightConnector1">
            <a:avLst/>
          </a:prstGeom>
          <a:noFill/>
          <a:ln w="9525" cap="flat" cmpd="sng">
            <a:solidFill>
              <a:schemeClr val="dk2"/>
            </a:solidFill>
            <a:prstDash val="solid"/>
            <a:round/>
            <a:headEnd type="none" w="med" len="med"/>
            <a:tailEnd type="triangle" w="med" len="med"/>
          </a:ln>
        </p:spPr>
      </p:cxnSp>
      <p:cxnSp>
        <p:nvCxnSpPr>
          <p:cNvPr id="236" name="Google Shape;236;p21"/>
          <p:cNvCxnSpPr/>
          <p:nvPr/>
        </p:nvCxnSpPr>
        <p:spPr>
          <a:xfrm>
            <a:off x="4854950" y="1639875"/>
            <a:ext cx="961500" cy="877500"/>
          </a:xfrm>
          <a:prstGeom prst="straightConnector1">
            <a:avLst/>
          </a:prstGeom>
          <a:noFill/>
          <a:ln w="9525" cap="flat" cmpd="sng">
            <a:solidFill>
              <a:schemeClr val="dk2"/>
            </a:solidFill>
            <a:prstDash val="solid"/>
            <a:round/>
            <a:headEnd type="none" w="med" len="med"/>
            <a:tailEnd type="triangle" w="med" len="med"/>
          </a:ln>
        </p:spPr>
      </p:cxnSp>
      <p:cxnSp>
        <p:nvCxnSpPr>
          <p:cNvPr id="237" name="Google Shape;237;p21"/>
          <p:cNvCxnSpPr>
            <a:stCxn id="227" idx="6"/>
          </p:cNvCxnSpPr>
          <p:nvPr/>
        </p:nvCxnSpPr>
        <p:spPr>
          <a:xfrm rot="10800000" flipH="1">
            <a:off x="4854950" y="2943350"/>
            <a:ext cx="951300" cy="803700"/>
          </a:xfrm>
          <a:prstGeom prst="straightConnector1">
            <a:avLst/>
          </a:prstGeom>
          <a:noFill/>
          <a:ln w="9525" cap="flat" cmpd="sng">
            <a:solidFill>
              <a:schemeClr val="dk2"/>
            </a:solidFill>
            <a:prstDash val="solid"/>
            <a:round/>
            <a:headEnd type="none" w="med" len="med"/>
            <a:tailEnd type="triangle" w="med" len="med"/>
          </a:ln>
        </p:spPr>
      </p:cxnSp>
      <p:sp>
        <p:nvSpPr>
          <p:cNvPr id="238" name="Google Shape;238;p21"/>
          <p:cNvSpPr txBox="1"/>
          <p:nvPr/>
        </p:nvSpPr>
        <p:spPr>
          <a:xfrm>
            <a:off x="4176800" y="4370500"/>
            <a:ext cx="624300" cy="376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t>input</a:t>
            </a:r>
            <a:endParaRPr/>
          </a:p>
        </p:txBody>
      </p:sp>
      <p:sp>
        <p:nvSpPr>
          <p:cNvPr id="239" name="Google Shape;239;p21"/>
          <p:cNvSpPr txBox="1"/>
          <p:nvPr/>
        </p:nvSpPr>
        <p:spPr>
          <a:xfrm>
            <a:off x="6038150" y="3280425"/>
            <a:ext cx="732000" cy="376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t>output</a:t>
            </a:r>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243"/>
        <p:cNvGrpSpPr/>
        <p:nvPr/>
      </p:nvGrpSpPr>
      <p:grpSpPr>
        <a:xfrm>
          <a:off x="0" y="0"/>
          <a:ext cx="0" cy="0"/>
          <a:chOff x="0" y="0"/>
          <a:chExt cx="0" cy="0"/>
        </a:xfrm>
      </p:grpSpPr>
      <p:sp>
        <p:nvSpPr>
          <p:cNvPr id="244" name="Google Shape;244;p22"/>
          <p:cNvSpPr/>
          <p:nvPr/>
        </p:nvSpPr>
        <p:spPr>
          <a:xfrm>
            <a:off x="3970550" y="2266713"/>
            <a:ext cx="732000" cy="701100"/>
          </a:xfrm>
          <a:prstGeom prst="ellipse">
            <a:avLst/>
          </a:prstGeom>
          <a:gradFill>
            <a:gsLst>
              <a:gs pos="0">
                <a:srgbClr val="69D4F4">
                  <a:alpha val="26274"/>
                </a:srgbClr>
              </a:gs>
              <a:gs pos="100000">
                <a:srgbClr val="9F39D5">
                  <a:alpha val="16862"/>
                </a:srgbClr>
              </a:gs>
            </a:gsLst>
            <a:lin ang="13500032" scaled="0"/>
          </a:gra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endParaRPr>
              <a:solidFill>
                <a:srgbClr val="666666"/>
              </a:solidFill>
            </a:endParaRPr>
          </a:p>
        </p:txBody>
      </p:sp>
      <p:sp>
        <p:nvSpPr>
          <p:cNvPr id="245" name="Google Shape;245;p22"/>
          <p:cNvSpPr/>
          <p:nvPr/>
        </p:nvSpPr>
        <p:spPr>
          <a:xfrm>
            <a:off x="3970550" y="3320300"/>
            <a:ext cx="732000" cy="701100"/>
          </a:xfrm>
          <a:prstGeom prst="ellipse">
            <a:avLst/>
          </a:prstGeom>
          <a:gradFill>
            <a:gsLst>
              <a:gs pos="0">
                <a:srgbClr val="69D4F4">
                  <a:alpha val="26274"/>
                </a:srgbClr>
              </a:gs>
              <a:gs pos="100000">
                <a:srgbClr val="9F39D5">
                  <a:alpha val="16862"/>
                </a:srgbClr>
              </a:gs>
            </a:gsLst>
            <a:lin ang="13500032" scaled="0"/>
          </a:gra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endParaRPr>
              <a:solidFill>
                <a:srgbClr val="666666"/>
              </a:solidFill>
            </a:endParaRPr>
          </a:p>
        </p:txBody>
      </p:sp>
      <p:sp>
        <p:nvSpPr>
          <p:cNvPr id="246" name="Google Shape;246;p22"/>
          <p:cNvSpPr/>
          <p:nvPr/>
        </p:nvSpPr>
        <p:spPr>
          <a:xfrm>
            <a:off x="3970550" y="1213125"/>
            <a:ext cx="732000" cy="701100"/>
          </a:xfrm>
          <a:prstGeom prst="ellipse">
            <a:avLst/>
          </a:prstGeom>
          <a:gradFill>
            <a:gsLst>
              <a:gs pos="0">
                <a:srgbClr val="69D4F4">
                  <a:alpha val="26274"/>
                </a:srgbClr>
              </a:gs>
              <a:gs pos="100000">
                <a:srgbClr val="9F39D5">
                  <a:alpha val="16862"/>
                </a:srgbClr>
              </a:gs>
            </a:gsLst>
            <a:lin ang="13500032" scaled="0"/>
          </a:gra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endParaRPr>
              <a:solidFill>
                <a:srgbClr val="666666"/>
              </a:solidFill>
            </a:endParaRPr>
          </a:p>
        </p:txBody>
      </p:sp>
      <p:sp>
        <p:nvSpPr>
          <p:cNvPr id="247" name="Google Shape;247;p22"/>
          <p:cNvSpPr/>
          <p:nvPr/>
        </p:nvSpPr>
        <p:spPr>
          <a:xfrm>
            <a:off x="936650" y="1568925"/>
            <a:ext cx="1545900" cy="1482900"/>
          </a:xfrm>
          <a:prstGeom prst="rect">
            <a:avLst/>
          </a:prstGeom>
          <a:gradFill>
            <a:gsLst>
              <a:gs pos="0">
                <a:srgbClr val="69D4F4">
                  <a:alpha val="26274"/>
                </a:srgbClr>
              </a:gs>
              <a:gs pos="100000">
                <a:srgbClr val="9F39D5">
                  <a:alpha val="16862"/>
                </a:srgbClr>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248;p22"/>
          <p:cNvSpPr/>
          <p:nvPr/>
        </p:nvSpPr>
        <p:spPr>
          <a:xfrm>
            <a:off x="1089050" y="1721325"/>
            <a:ext cx="1545900" cy="1482900"/>
          </a:xfrm>
          <a:prstGeom prst="rect">
            <a:avLst/>
          </a:prstGeom>
          <a:gradFill>
            <a:gsLst>
              <a:gs pos="0">
                <a:srgbClr val="69D4F4">
                  <a:alpha val="26274"/>
                </a:srgbClr>
              </a:gs>
              <a:gs pos="100000">
                <a:srgbClr val="9F39D5">
                  <a:alpha val="16862"/>
                </a:srgbClr>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249;p22"/>
          <p:cNvSpPr/>
          <p:nvPr/>
        </p:nvSpPr>
        <p:spPr>
          <a:xfrm>
            <a:off x="1241450" y="1873725"/>
            <a:ext cx="1545900" cy="1482900"/>
          </a:xfrm>
          <a:prstGeom prst="rect">
            <a:avLst/>
          </a:prstGeom>
          <a:gradFill>
            <a:gsLst>
              <a:gs pos="0">
                <a:srgbClr val="69D4F4">
                  <a:alpha val="26274"/>
                </a:srgbClr>
              </a:gs>
              <a:gs pos="100000">
                <a:srgbClr val="9F39D5">
                  <a:alpha val="16862"/>
                </a:srgbClr>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50" name="Google Shape;250;p22"/>
          <p:cNvCxnSpPr/>
          <p:nvPr/>
        </p:nvCxnSpPr>
        <p:spPr>
          <a:xfrm>
            <a:off x="2939750" y="2615175"/>
            <a:ext cx="834900" cy="4200"/>
          </a:xfrm>
          <a:prstGeom prst="straightConnector1">
            <a:avLst/>
          </a:prstGeom>
          <a:noFill/>
          <a:ln w="9525" cap="flat" cmpd="sng">
            <a:solidFill>
              <a:schemeClr val="dk2"/>
            </a:solidFill>
            <a:prstDash val="solid"/>
            <a:round/>
            <a:headEnd type="none" w="med" len="med"/>
            <a:tailEnd type="triangle" w="med" len="med"/>
          </a:ln>
        </p:spPr>
      </p:cxnSp>
      <p:sp>
        <p:nvSpPr>
          <p:cNvPr id="251" name="Google Shape;251;p22"/>
          <p:cNvSpPr/>
          <p:nvPr/>
        </p:nvSpPr>
        <p:spPr>
          <a:xfrm>
            <a:off x="5381550" y="2266725"/>
            <a:ext cx="732000" cy="701100"/>
          </a:xfrm>
          <a:prstGeom prst="ellipse">
            <a:avLst/>
          </a:prstGeom>
          <a:gradFill>
            <a:gsLst>
              <a:gs pos="0">
                <a:srgbClr val="69D4F4">
                  <a:alpha val="26274"/>
                </a:srgbClr>
              </a:gs>
              <a:gs pos="100000">
                <a:srgbClr val="9F39D5">
                  <a:alpha val="16862"/>
                </a:srgbClr>
              </a:gs>
            </a:gsLst>
            <a:lin ang="13500032" scaled="0"/>
          </a:gra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endParaRPr>
              <a:solidFill>
                <a:srgbClr val="666666"/>
              </a:solidFill>
            </a:endParaRPr>
          </a:p>
        </p:txBody>
      </p:sp>
      <p:sp>
        <p:nvSpPr>
          <p:cNvPr id="252" name="Google Shape;252;p22"/>
          <p:cNvSpPr/>
          <p:nvPr/>
        </p:nvSpPr>
        <p:spPr>
          <a:xfrm>
            <a:off x="5381550" y="3320313"/>
            <a:ext cx="732000" cy="701100"/>
          </a:xfrm>
          <a:prstGeom prst="ellipse">
            <a:avLst/>
          </a:prstGeom>
          <a:gradFill>
            <a:gsLst>
              <a:gs pos="0">
                <a:srgbClr val="69D4F4">
                  <a:alpha val="26274"/>
                </a:srgbClr>
              </a:gs>
              <a:gs pos="100000">
                <a:srgbClr val="9F39D5">
                  <a:alpha val="16862"/>
                </a:srgbClr>
              </a:gs>
            </a:gsLst>
            <a:lin ang="13500032" scaled="0"/>
          </a:gra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endParaRPr>
              <a:solidFill>
                <a:srgbClr val="666666"/>
              </a:solidFill>
            </a:endParaRPr>
          </a:p>
        </p:txBody>
      </p:sp>
      <p:sp>
        <p:nvSpPr>
          <p:cNvPr id="253" name="Google Shape;253;p22"/>
          <p:cNvSpPr/>
          <p:nvPr/>
        </p:nvSpPr>
        <p:spPr>
          <a:xfrm>
            <a:off x="5381550" y="1213138"/>
            <a:ext cx="732000" cy="701100"/>
          </a:xfrm>
          <a:prstGeom prst="ellipse">
            <a:avLst/>
          </a:prstGeom>
          <a:gradFill>
            <a:gsLst>
              <a:gs pos="0">
                <a:srgbClr val="69D4F4">
                  <a:alpha val="26274"/>
                </a:srgbClr>
              </a:gs>
              <a:gs pos="100000">
                <a:srgbClr val="9F39D5">
                  <a:alpha val="16862"/>
                </a:srgbClr>
              </a:gs>
            </a:gsLst>
            <a:lin ang="13500032" scaled="0"/>
          </a:gra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endParaRPr>
              <a:solidFill>
                <a:srgbClr val="666666"/>
              </a:solidFill>
            </a:endParaRPr>
          </a:p>
        </p:txBody>
      </p:sp>
      <p:cxnSp>
        <p:nvCxnSpPr>
          <p:cNvPr id="254" name="Google Shape;254;p22"/>
          <p:cNvCxnSpPr>
            <a:stCxn id="246" idx="6"/>
            <a:endCxn id="251" idx="2"/>
          </p:cNvCxnSpPr>
          <p:nvPr/>
        </p:nvCxnSpPr>
        <p:spPr>
          <a:xfrm>
            <a:off x="4702550" y="1563675"/>
            <a:ext cx="678900" cy="1053600"/>
          </a:xfrm>
          <a:prstGeom prst="straightConnector1">
            <a:avLst/>
          </a:prstGeom>
          <a:noFill/>
          <a:ln w="9525" cap="flat" cmpd="sng">
            <a:solidFill>
              <a:schemeClr val="dk2"/>
            </a:solidFill>
            <a:prstDash val="solid"/>
            <a:round/>
            <a:headEnd type="none" w="med" len="med"/>
            <a:tailEnd type="triangle" w="med" len="med"/>
          </a:ln>
        </p:spPr>
      </p:cxnSp>
      <p:cxnSp>
        <p:nvCxnSpPr>
          <p:cNvPr id="255" name="Google Shape;255;p22"/>
          <p:cNvCxnSpPr>
            <a:stCxn id="246" idx="6"/>
            <a:endCxn id="253" idx="2"/>
          </p:cNvCxnSpPr>
          <p:nvPr/>
        </p:nvCxnSpPr>
        <p:spPr>
          <a:xfrm>
            <a:off x="4702550" y="1563675"/>
            <a:ext cx="678900" cy="0"/>
          </a:xfrm>
          <a:prstGeom prst="straightConnector1">
            <a:avLst/>
          </a:prstGeom>
          <a:noFill/>
          <a:ln w="9525" cap="flat" cmpd="sng">
            <a:solidFill>
              <a:schemeClr val="dk2"/>
            </a:solidFill>
            <a:prstDash val="solid"/>
            <a:round/>
            <a:headEnd type="none" w="med" len="med"/>
            <a:tailEnd type="triangle" w="med" len="med"/>
          </a:ln>
        </p:spPr>
      </p:cxnSp>
      <p:cxnSp>
        <p:nvCxnSpPr>
          <p:cNvPr id="256" name="Google Shape;256;p22"/>
          <p:cNvCxnSpPr>
            <a:stCxn id="246" idx="6"/>
            <a:endCxn id="252" idx="2"/>
          </p:cNvCxnSpPr>
          <p:nvPr/>
        </p:nvCxnSpPr>
        <p:spPr>
          <a:xfrm>
            <a:off x="4702550" y="1563675"/>
            <a:ext cx="678900" cy="2107200"/>
          </a:xfrm>
          <a:prstGeom prst="straightConnector1">
            <a:avLst/>
          </a:prstGeom>
          <a:noFill/>
          <a:ln w="9525" cap="flat" cmpd="sng">
            <a:solidFill>
              <a:schemeClr val="dk2"/>
            </a:solidFill>
            <a:prstDash val="solid"/>
            <a:round/>
            <a:headEnd type="none" w="med" len="med"/>
            <a:tailEnd type="triangle" w="med" len="med"/>
          </a:ln>
        </p:spPr>
      </p:cxnSp>
      <p:cxnSp>
        <p:nvCxnSpPr>
          <p:cNvPr id="257" name="Google Shape;257;p22"/>
          <p:cNvCxnSpPr>
            <a:stCxn id="244" idx="6"/>
            <a:endCxn id="253" idx="2"/>
          </p:cNvCxnSpPr>
          <p:nvPr/>
        </p:nvCxnSpPr>
        <p:spPr>
          <a:xfrm rot="10800000" flipH="1">
            <a:off x="4702550" y="1563663"/>
            <a:ext cx="678900" cy="1053600"/>
          </a:xfrm>
          <a:prstGeom prst="straightConnector1">
            <a:avLst/>
          </a:prstGeom>
          <a:noFill/>
          <a:ln w="9525" cap="flat" cmpd="sng">
            <a:solidFill>
              <a:schemeClr val="dk2"/>
            </a:solidFill>
            <a:prstDash val="solid"/>
            <a:round/>
            <a:headEnd type="none" w="med" len="med"/>
            <a:tailEnd type="triangle" w="med" len="med"/>
          </a:ln>
        </p:spPr>
      </p:cxnSp>
      <p:cxnSp>
        <p:nvCxnSpPr>
          <p:cNvPr id="258" name="Google Shape;258;p22"/>
          <p:cNvCxnSpPr>
            <a:stCxn id="244" idx="6"/>
            <a:endCxn id="251" idx="2"/>
          </p:cNvCxnSpPr>
          <p:nvPr/>
        </p:nvCxnSpPr>
        <p:spPr>
          <a:xfrm>
            <a:off x="4702550" y="2617263"/>
            <a:ext cx="678900" cy="0"/>
          </a:xfrm>
          <a:prstGeom prst="straightConnector1">
            <a:avLst/>
          </a:prstGeom>
          <a:noFill/>
          <a:ln w="9525" cap="flat" cmpd="sng">
            <a:solidFill>
              <a:schemeClr val="dk2"/>
            </a:solidFill>
            <a:prstDash val="solid"/>
            <a:round/>
            <a:headEnd type="none" w="med" len="med"/>
            <a:tailEnd type="triangle" w="med" len="med"/>
          </a:ln>
        </p:spPr>
      </p:cxnSp>
      <p:cxnSp>
        <p:nvCxnSpPr>
          <p:cNvPr id="259" name="Google Shape;259;p22"/>
          <p:cNvCxnSpPr>
            <a:stCxn id="244" idx="6"/>
            <a:endCxn id="252" idx="2"/>
          </p:cNvCxnSpPr>
          <p:nvPr/>
        </p:nvCxnSpPr>
        <p:spPr>
          <a:xfrm>
            <a:off x="4702550" y="2617263"/>
            <a:ext cx="678900" cy="1053600"/>
          </a:xfrm>
          <a:prstGeom prst="straightConnector1">
            <a:avLst/>
          </a:prstGeom>
          <a:noFill/>
          <a:ln w="9525" cap="flat" cmpd="sng">
            <a:solidFill>
              <a:schemeClr val="dk2"/>
            </a:solidFill>
            <a:prstDash val="solid"/>
            <a:round/>
            <a:headEnd type="none" w="med" len="med"/>
            <a:tailEnd type="triangle" w="med" len="med"/>
          </a:ln>
        </p:spPr>
      </p:cxnSp>
      <p:cxnSp>
        <p:nvCxnSpPr>
          <p:cNvPr id="260" name="Google Shape;260;p22"/>
          <p:cNvCxnSpPr>
            <a:stCxn id="245" idx="6"/>
            <a:endCxn id="253" idx="2"/>
          </p:cNvCxnSpPr>
          <p:nvPr/>
        </p:nvCxnSpPr>
        <p:spPr>
          <a:xfrm rot="10800000" flipH="1">
            <a:off x="4702550" y="1563650"/>
            <a:ext cx="678900" cy="2107200"/>
          </a:xfrm>
          <a:prstGeom prst="straightConnector1">
            <a:avLst/>
          </a:prstGeom>
          <a:noFill/>
          <a:ln w="9525" cap="flat" cmpd="sng">
            <a:solidFill>
              <a:schemeClr val="dk2"/>
            </a:solidFill>
            <a:prstDash val="solid"/>
            <a:round/>
            <a:headEnd type="none" w="med" len="med"/>
            <a:tailEnd type="triangle" w="med" len="med"/>
          </a:ln>
        </p:spPr>
      </p:cxnSp>
      <p:cxnSp>
        <p:nvCxnSpPr>
          <p:cNvPr id="261" name="Google Shape;261;p22"/>
          <p:cNvCxnSpPr>
            <a:stCxn id="245" idx="6"/>
            <a:endCxn id="251" idx="2"/>
          </p:cNvCxnSpPr>
          <p:nvPr/>
        </p:nvCxnSpPr>
        <p:spPr>
          <a:xfrm rot="10800000" flipH="1">
            <a:off x="4702550" y="2617250"/>
            <a:ext cx="678900" cy="1053600"/>
          </a:xfrm>
          <a:prstGeom prst="straightConnector1">
            <a:avLst/>
          </a:prstGeom>
          <a:noFill/>
          <a:ln w="9525" cap="flat" cmpd="sng">
            <a:solidFill>
              <a:schemeClr val="dk2"/>
            </a:solidFill>
            <a:prstDash val="solid"/>
            <a:round/>
            <a:headEnd type="none" w="med" len="med"/>
            <a:tailEnd type="triangle" w="med" len="med"/>
          </a:ln>
        </p:spPr>
      </p:cxnSp>
      <p:cxnSp>
        <p:nvCxnSpPr>
          <p:cNvPr id="262" name="Google Shape;262;p22"/>
          <p:cNvCxnSpPr>
            <a:stCxn id="245" idx="6"/>
            <a:endCxn id="252" idx="2"/>
          </p:cNvCxnSpPr>
          <p:nvPr/>
        </p:nvCxnSpPr>
        <p:spPr>
          <a:xfrm>
            <a:off x="4702550" y="3670850"/>
            <a:ext cx="678900" cy="0"/>
          </a:xfrm>
          <a:prstGeom prst="straightConnector1">
            <a:avLst/>
          </a:prstGeom>
          <a:noFill/>
          <a:ln w="9525" cap="flat" cmpd="sng">
            <a:solidFill>
              <a:schemeClr val="dk2"/>
            </a:solidFill>
            <a:prstDash val="solid"/>
            <a:round/>
            <a:headEnd type="none" w="med" len="med"/>
            <a:tailEnd type="triangle" w="med" len="med"/>
          </a:ln>
        </p:spPr>
      </p:cxnSp>
      <p:sp>
        <p:nvSpPr>
          <p:cNvPr id="263" name="Google Shape;263;p22"/>
          <p:cNvSpPr/>
          <p:nvPr/>
        </p:nvSpPr>
        <p:spPr>
          <a:xfrm>
            <a:off x="6759100" y="1827063"/>
            <a:ext cx="732000" cy="701100"/>
          </a:xfrm>
          <a:prstGeom prst="ellipse">
            <a:avLst/>
          </a:prstGeom>
          <a:gradFill>
            <a:gsLst>
              <a:gs pos="0">
                <a:srgbClr val="69D4F4">
                  <a:alpha val="26274"/>
                </a:srgbClr>
              </a:gs>
              <a:gs pos="100000">
                <a:srgbClr val="9F39D5">
                  <a:alpha val="16862"/>
                </a:srgbClr>
              </a:gs>
            </a:gsLst>
            <a:lin ang="13500032" scaled="0"/>
          </a:gra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endParaRPr>
              <a:solidFill>
                <a:srgbClr val="666666"/>
              </a:solidFill>
            </a:endParaRPr>
          </a:p>
        </p:txBody>
      </p:sp>
      <p:sp>
        <p:nvSpPr>
          <p:cNvPr id="264" name="Google Shape;264;p22"/>
          <p:cNvSpPr/>
          <p:nvPr/>
        </p:nvSpPr>
        <p:spPr>
          <a:xfrm>
            <a:off x="6759100" y="2706363"/>
            <a:ext cx="732000" cy="701100"/>
          </a:xfrm>
          <a:prstGeom prst="ellipse">
            <a:avLst/>
          </a:prstGeom>
          <a:gradFill>
            <a:gsLst>
              <a:gs pos="0">
                <a:srgbClr val="69D4F4">
                  <a:alpha val="26274"/>
                </a:srgbClr>
              </a:gs>
              <a:gs pos="100000">
                <a:srgbClr val="9F39D5">
                  <a:alpha val="16862"/>
                </a:srgbClr>
              </a:gs>
            </a:gsLst>
            <a:lin ang="13500032" scaled="0"/>
          </a:gra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endParaRPr>
              <a:solidFill>
                <a:srgbClr val="666666"/>
              </a:solidFill>
            </a:endParaRPr>
          </a:p>
        </p:txBody>
      </p:sp>
      <p:cxnSp>
        <p:nvCxnSpPr>
          <p:cNvPr id="265" name="Google Shape;265;p22"/>
          <p:cNvCxnSpPr>
            <a:stCxn id="253" idx="6"/>
            <a:endCxn id="263" idx="2"/>
          </p:cNvCxnSpPr>
          <p:nvPr/>
        </p:nvCxnSpPr>
        <p:spPr>
          <a:xfrm>
            <a:off x="6113550" y="1563688"/>
            <a:ext cx="645600" cy="613800"/>
          </a:xfrm>
          <a:prstGeom prst="straightConnector1">
            <a:avLst/>
          </a:prstGeom>
          <a:noFill/>
          <a:ln w="9525" cap="flat" cmpd="sng">
            <a:solidFill>
              <a:schemeClr val="dk2"/>
            </a:solidFill>
            <a:prstDash val="solid"/>
            <a:round/>
            <a:headEnd type="none" w="med" len="med"/>
            <a:tailEnd type="triangle" w="med" len="med"/>
          </a:ln>
        </p:spPr>
      </p:cxnSp>
      <p:cxnSp>
        <p:nvCxnSpPr>
          <p:cNvPr id="266" name="Google Shape;266;p22"/>
          <p:cNvCxnSpPr>
            <a:stCxn id="253" idx="6"/>
            <a:endCxn id="264" idx="2"/>
          </p:cNvCxnSpPr>
          <p:nvPr/>
        </p:nvCxnSpPr>
        <p:spPr>
          <a:xfrm>
            <a:off x="6113550" y="1563688"/>
            <a:ext cx="645600" cy="1493100"/>
          </a:xfrm>
          <a:prstGeom prst="straightConnector1">
            <a:avLst/>
          </a:prstGeom>
          <a:noFill/>
          <a:ln w="9525" cap="flat" cmpd="sng">
            <a:solidFill>
              <a:schemeClr val="dk2"/>
            </a:solidFill>
            <a:prstDash val="solid"/>
            <a:round/>
            <a:headEnd type="none" w="med" len="med"/>
            <a:tailEnd type="triangle" w="med" len="med"/>
          </a:ln>
        </p:spPr>
      </p:cxnSp>
      <p:cxnSp>
        <p:nvCxnSpPr>
          <p:cNvPr id="267" name="Google Shape;267;p22"/>
          <p:cNvCxnSpPr>
            <a:stCxn id="251" idx="6"/>
            <a:endCxn id="263" idx="2"/>
          </p:cNvCxnSpPr>
          <p:nvPr/>
        </p:nvCxnSpPr>
        <p:spPr>
          <a:xfrm rot="10800000" flipH="1">
            <a:off x="6113550" y="2177475"/>
            <a:ext cx="645600" cy="439800"/>
          </a:xfrm>
          <a:prstGeom prst="straightConnector1">
            <a:avLst/>
          </a:prstGeom>
          <a:noFill/>
          <a:ln w="9525" cap="flat" cmpd="sng">
            <a:solidFill>
              <a:schemeClr val="dk2"/>
            </a:solidFill>
            <a:prstDash val="solid"/>
            <a:round/>
            <a:headEnd type="none" w="med" len="med"/>
            <a:tailEnd type="triangle" w="med" len="med"/>
          </a:ln>
        </p:spPr>
      </p:cxnSp>
      <p:cxnSp>
        <p:nvCxnSpPr>
          <p:cNvPr id="268" name="Google Shape;268;p22"/>
          <p:cNvCxnSpPr>
            <a:stCxn id="251" idx="6"/>
            <a:endCxn id="264" idx="2"/>
          </p:cNvCxnSpPr>
          <p:nvPr/>
        </p:nvCxnSpPr>
        <p:spPr>
          <a:xfrm>
            <a:off x="6113550" y="2617275"/>
            <a:ext cx="645600" cy="439500"/>
          </a:xfrm>
          <a:prstGeom prst="straightConnector1">
            <a:avLst/>
          </a:prstGeom>
          <a:noFill/>
          <a:ln w="9525" cap="flat" cmpd="sng">
            <a:solidFill>
              <a:schemeClr val="dk2"/>
            </a:solidFill>
            <a:prstDash val="solid"/>
            <a:round/>
            <a:headEnd type="none" w="med" len="med"/>
            <a:tailEnd type="triangle" w="med" len="med"/>
          </a:ln>
        </p:spPr>
      </p:cxnSp>
      <p:cxnSp>
        <p:nvCxnSpPr>
          <p:cNvPr id="269" name="Google Shape;269;p22"/>
          <p:cNvCxnSpPr>
            <a:stCxn id="252" idx="6"/>
            <a:endCxn id="263" idx="2"/>
          </p:cNvCxnSpPr>
          <p:nvPr/>
        </p:nvCxnSpPr>
        <p:spPr>
          <a:xfrm rot="10800000" flipH="1">
            <a:off x="6113550" y="2177763"/>
            <a:ext cx="645600" cy="1493100"/>
          </a:xfrm>
          <a:prstGeom prst="straightConnector1">
            <a:avLst/>
          </a:prstGeom>
          <a:noFill/>
          <a:ln w="9525" cap="flat" cmpd="sng">
            <a:solidFill>
              <a:schemeClr val="dk2"/>
            </a:solidFill>
            <a:prstDash val="solid"/>
            <a:round/>
            <a:headEnd type="none" w="med" len="med"/>
            <a:tailEnd type="triangle" w="med" len="med"/>
          </a:ln>
        </p:spPr>
      </p:cxnSp>
      <p:cxnSp>
        <p:nvCxnSpPr>
          <p:cNvPr id="270" name="Google Shape;270;p22"/>
          <p:cNvCxnSpPr>
            <a:stCxn id="252" idx="6"/>
            <a:endCxn id="264" idx="2"/>
          </p:cNvCxnSpPr>
          <p:nvPr/>
        </p:nvCxnSpPr>
        <p:spPr>
          <a:xfrm rot="10800000" flipH="1">
            <a:off x="6113550" y="3057063"/>
            <a:ext cx="645600" cy="613800"/>
          </a:xfrm>
          <a:prstGeom prst="straightConnector1">
            <a:avLst/>
          </a:prstGeom>
          <a:noFill/>
          <a:ln w="9525" cap="flat" cmpd="sng">
            <a:solidFill>
              <a:schemeClr val="dk2"/>
            </a:solidFill>
            <a:prstDash val="solid"/>
            <a:round/>
            <a:headEnd type="none" w="med" len="med"/>
            <a:tailEnd type="triangle" w="med" len="med"/>
          </a:ln>
        </p:spPr>
      </p:cxnSp>
      <p:cxnSp>
        <p:nvCxnSpPr>
          <p:cNvPr id="271" name="Google Shape;271;p22"/>
          <p:cNvCxnSpPr/>
          <p:nvPr/>
        </p:nvCxnSpPr>
        <p:spPr>
          <a:xfrm>
            <a:off x="7491100" y="2177613"/>
            <a:ext cx="741900" cy="15600"/>
          </a:xfrm>
          <a:prstGeom prst="straightConnector1">
            <a:avLst/>
          </a:prstGeom>
          <a:noFill/>
          <a:ln w="9525" cap="flat" cmpd="sng">
            <a:solidFill>
              <a:schemeClr val="dk2"/>
            </a:solidFill>
            <a:prstDash val="solid"/>
            <a:round/>
            <a:headEnd type="none" w="med" len="med"/>
            <a:tailEnd type="triangle" w="med" len="med"/>
          </a:ln>
        </p:spPr>
      </p:cxnSp>
      <p:cxnSp>
        <p:nvCxnSpPr>
          <p:cNvPr id="272" name="Google Shape;272;p22"/>
          <p:cNvCxnSpPr>
            <a:stCxn id="264" idx="6"/>
          </p:cNvCxnSpPr>
          <p:nvPr/>
        </p:nvCxnSpPr>
        <p:spPr>
          <a:xfrm>
            <a:off x="7491100" y="3056913"/>
            <a:ext cx="722100" cy="8400"/>
          </a:xfrm>
          <a:prstGeom prst="straightConnector1">
            <a:avLst/>
          </a:prstGeom>
          <a:noFill/>
          <a:ln w="9525" cap="flat" cmpd="sng">
            <a:solidFill>
              <a:schemeClr val="dk2"/>
            </a:solidFill>
            <a:prstDash val="solid"/>
            <a:round/>
            <a:headEnd type="none" w="med" len="med"/>
            <a:tailEnd type="triangle" w="med" len="med"/>
          </a:ln>
        </p:spPr>
      </p:cxn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81"/>
        <p:cNvGrpSpPr/>
        <p:nvPr/>
      </p:nvGrpSpPr>
      <p:grpSpPr>
        <a:xfrm>
          <a:off x="0" y="0"/>
          <a:ext cx="0" cy="0"/>
          <a:chOff x="0" y="0"/>
          <a:chExt cx="0" cy="0"/>
        </a:xfrm>
      </p:grpSpPr>
      <p:sp>
        <p:nvSpPr>
          <p:cNvPr id="282" name="Google Shape;282;p24"/>
          <p:cNvSpPr/>
          <p:nvPr/>
        </p:nvSpPr>
        <p:spPr>
          <a:xfrm>
            <a:off x="4372300" y="697350"/>
            <a:ext cx="1914300" cy="29664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24"/>
          <p:cNvSpPr/>
          <p:nvPr/>
        </p:nvSpPr>
        <p:spPr>
          <a:xfrm>
            <a:off x="4572000" y="4225675"/>
            <a:ext cx="1515000" cy="435900"/>
          </a:xfrm>
          <a:prstGeom prst="roundRect">
            <a:avLst>
              <a:gd name="adj" fmla="val 16667"/>
            </a:avLst>
          </a:prstGeom>
          <a:gradFill>
            <a:gsLst>
              <a:gs pos="0">
                <a:srgbClr val="D8EDBA">
                  <a:alpha val="57647"/>
                </a:srgbClr>
              </a:gs>
              <a:gs pos="100000">
                <a:srgbClr val="FE9696">
                  <a:alpha val="73725"/>
                </a:srgbClr>
              </a:gs>
            </a:gsLst>
            <a:lin ang="13500032" scaled="0"/>
          </a:gradFill>
          <a:ln w="19050"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100">
                <a:solidFill>
                  <a:srgbClr val="666666"/>
                </a:solidFill>
              </a:rPr>
              <a:t>Output</a:t>
            </a:r>
            <a:endParaRPr sz="1100">
              <a:solidFill>
                <a:srgbClr val="666666"/>
              </a:solidFill>
            </a:endParaRPr>
          </a:p>
          <a:p>
            <a:pPr marL="0" lvl="0" indent="0" algn="ctr" rtl="0">
              <a:spcBef>
                <a:spcPts val="0"/>
              </a:spcBef>
              <a:spcAft>
                <a:spcPts val="0"/>
              </a:spcAft>
              <a:buNone/>
            </a:pPr>
            <a:r>
              <a:rPr lang="en" sz="1100">
                <a:solidFill>
                  <a:srgbClr val="666666"/>
                </a:solidFill>
              </a:rPr>
              <a:t>Embedding</a:t>
            </a:r>
            <a:endParaRPr sz="1100">
              <a:solidFill>
                <a:srgbClr val="666666"/>
              </a:solidFill>
            </a:endParaRPr>
          </a:p>
        </p:txBody>
      </p:sp>
      <p:cxnSp>
        <p:nvCxnSpPr>
          <p:cNvPr id="297" name="Google Shape;297;p24"/>
          <p:cNvCxnSpPr/>
          <p:nvPr/>
        </p:nvCxnSpPr>
        <p:spPr>
          <a:xfrm rot="10800000">
            <a:off x="5327250" y="4686450"/>
            <a:ext cx="4500" cy="230700"/>
          </a:xfrm>
          <a:prstGeom prst="straightConnector1">
            <a:avLst/>
          </a:prstGeom>
          <a:noFill/>
          <a:ln w="9525" cap="flat" cmpd="sng">
            <a:solidFill>
              <a:schemeClr val="dk2"/>
            </a:solidFill>
            <a:prstDash val="solid"/>
            <a:round/>
            <a:headEnd type="none" w="med" len="med"/>
            <a:tailEnd type="triangle" w="med" len="med"/>
          </a:ln>
        </p:spPr>
      </p:cxnSp>
      <p:sp>
        <p:nvSpPr>
          <p:cNvPr id="306" name="Google Shape;306;p24"/>
          <p:cNvSpPr/>
          <p:nvPr/>
        </p:nvSpPr>
        <p:spPr>
          <a:xfrm>
            <a:off x="4572050" y="2761000"/>
            <a:ext cx="1515000" cy="633900"/>
          </a:xfrm>
          <a:prstGeom prst="roundRect">
            <a:avLst>
              <a:gd name="adj" fmla="val 16667"/>
            </a:avLst>
          </a:prstGeom>
          <a:gradFill>
            <a:gsLst>
              <a:gs pos="0">
                <a:srgbClr val="F7E9D4"/>
              </a:gs>
              <a:gs pos="100000">
                <a:srgbClr val="E6B94E"/>
              </a:gs>
            </a:gsLst>
            <a:lin ang="2700006" scaled="0"/>
          </a:gradFill>
          <a:ln w="19050"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100">
                <a:solidFill>
                  <a:srgbClr val="666666"/>
                </a:solidFill>
              </a:rPr>
              <a:t>Masked</a:t>
            </a:r>
            <a:endParaRPr sz="1100">
              <a:solidFill>
                <a:srgbClr val="666666"/>
              </a:solidFill>
            </a:endParaRPr>
          </a:p>
          <a:p>
            <a:pPr marL="0" lvl="0" indent="0" algn="ctr" rtl="0">
              <a:spcBef>
                <a:spcPts val="0"/>
              </a:spcBef>
              <a:spcAft>
                <a:spcPts val="0"/>
              </a:spcAft>
              <a:buNone/>
            </a:pPr>
            <a:r>
              <a:rPr lang="en" sz="1100">
                <a:solidFill>
                  <a:srgbClr val="666666"/>
                </a:solidFill>
              </a:rPr>
              <a:t>Multi-Head</a:t>
            </a:r>
            <a:endParaRPr sz="1100">
              <a:solidFill>
                <a:srgbClr val="666666"/>
              </a:solidFill>
            </a:endParaRPr>
          </a:p>
          <a:p>
            <a:pPr marL="0" lvl="0" indent="0" algn="ctr" rtl="0">
              <a:spcBef>
                <a:spcPts val="0"/>
              </a:spcBef>
              <a:spcAft>
                <a:spcPts val="0"/>
              </a:spcAft>
              <a:buNone/>
            </a:pPr>
            <a:r>
              <a:rPr lang="en" sz="1100">
                <a:solidFill>
                  <a:srgbClr val="666666"/>
                </a:solidFill>
              </a:rPr>
              <a:t>Attention</a:t>
            </a:r>
            <a:endParaRPr sz="1100">
              <a:solidFill>
                <a:srgbClr val="666666"/>
              </a:solidFill>
            </a:endParaRPr>
          </a:p>
        </p:txBody>
      </p:sp>
      <p:sp>
        <p:nvSpPr>
          <p:cNvPr id="307" name="Google Shape;307;p24"/>
          <p:cNvSpPr/>
          <p:nvPr/>
        </p:nvSpPr>
        <p:spPr>
          <a:xfrm>
            <a:off x="4571950" y="2495550"/>
            <a:ext cx="1515000" cy="196200"/>
          </a:xfrm>
          <a:prstGeom prst="roundRect">
            <a:avLst>
              <a:gd name="adj" fmla="val 28518"/>
            </a:avLst>
          </a:prstGeom>
          <a:gradFill>
            <a:gsLst>
              <a:gs pos="0">
                <a:srgbClr val="69D4F4">
                  <a:alpha val="26274"/>
                </a:srgbClr>
              </a:gs>
              <a:gs pos="100000">
                <a:srgbClr val="9F39D5">
                  <a:alpha val="16862"/>
                </a:srgbClr>
              </a:gs>
            </a:gsLst>
            <a:lin ang="13500032" scaled="0"/>
          </a:gradFill>
          <a:ln w="19050"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100">
                <a:solidFill>
                  <a:srgbClr val="666666"/>
                </a:solidFill>
              </a:rPr>
              <a:t>Add &amp; Norm</a:t>
            </a:r>
            <a:endParaRPr sz="1100">
              <a:solidFill>
                <a:srgbClr val="666666"/>
              </a:solidFill>
            </a:endParaRPr>
          </a:p>
        </p:txBody>
      </p:sp>
      <p:cxnSp>
        <p:nvCxnSpPr>
          <p:cNvPr id="308" name="Google Shape;308;p24"/>
          <p:cNvCxnSpPr>
            <a:stCxn id="306" idx="0"/>
            <a:endCxn id="307" idx="2"/>
          </p:cNvCxnSpPr>
          <p:nvPr/>
        </p:nvCxnSpPr>
        <p:spPr>
          <a:xfrm rot="10800000">
            <a:off x="5329550" y="2691700"/>
            <a:ext cx="0" cy="69300"/>
          </a:xfrm>
          <a:prstGeom prst="straightConnector1">
            <a:avLst/>
          </a:prstGeom>
          <a:noFill/>
          <a:ln w="9525" cap="flat" cmpd="sng">
            <a:solidFill>
              <a:srgbClr val="999999"/>
            </a:solidFill>
            <a:prstDash val="solid"/>
            <a:round/>
            <a:headEnd type="none" w="med" len="med"/>
            <a:tailEnd type="none" w="med" len="med"/>
          </a:ln>
        </p:spPr>
      </p:cxnSp>
      <p:grpSp>
        <p:nvGrpSpPr>
          <p:cNvPr id="309" name="Google Shape;309;p24"/>
          <p:cNvGrpSpPr/>
          <p:nvPr/>
        </p:nvGrpSpPr>
        <p:grpSpPr>
          <a:xfrm flipH="1">
            <a:off x="5670621" y="3709189"/>
            <a:ext cx="424201" cy="385200"/>
            <a:chOff x="7687999" y="1673849"/>
            <a:chExt cx="407181" cy="385200"/>
          </a:xfrm>
        </p:grpSpPr>
        <p:sp>
          <p:nvSpPr>
            <p:cNvPr id="310" name="Google Shape;310;p24"/>
            <p:cNvSpPr/>
            <p:nvPr/>
          </p:nvSpPr>
          <p:spPr>
            <a:xfrm>
              <a:off x="7687999" y="1673849"/>
              <a:ext cx="407100" cy="385200"/>
            </a:xfrm>
            <a:prstGeom prst="ellipse">
              <a:avLst/>
            </a:prstGeom>
            <a:gradFill>
              <a:gsLst>
                <a:gs pos="0">
                  <a:srgbClr val="69D4F4">
                    <a:alpha val="26274"/>
                  </a:srgbClr>
                </a:gs>
                <a:gs pos="100000">
                  <a:srgbClr val="9F39D5">
                    <a:alpha val="16862"/>
                  </a:srgbClr>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endParaRPr>
                <a:solidFill>
                  <a:srgbClr val="666666"/>
                </a:solidFill>
              </a:endParaRPr>
            </a:p>
          </p:txBody>
        </p:sp>
        <p:sp>
          <p:nvSpPr>
            <p:cNvPr id="311" name="Google Shape;311;p24"/>
            <p:cNvSpPr/>
            <p:nvPr/>
          </p:nvSpPr>
          <p:spPr>
            <a:xfrm>
              <a:off x="7695890" y="1786160"/>
              <a:ext cx="399290" cy="178980"/>
            </a:xfrm>
            <a:custGeom>
              <a:avLst/>
              <a:gdLst/>
              <a:ahLst/>
              <a:cxnLst/>
              <a:rect l="l" t="t" r="r" b="b"/>
              <a:pathLst>
                <a:path w="20772" h="9028" extrusionOk="0">
                  <a:moveTo>
                    <a:pt x="0" y="3089"/>
                  </a:moveTo>
                  <a:cubicBezTo>
                    <a:pt x="1222" y="2614"/>
                    <a:pt x="4819" y="-712"/>
                    <a:pt x="7331" y="238"/>
                  </a:cubicBezTo>
                  <a:cubicBezTo>
                    <a:pt x="9843" y="1188"/>
                    <a:pt x="12830" y="7841"/>
                    <a:pt x="15070" y="8791"/>
                  </a:cubicBezTo>
                  <a:cubicBezTo>
                    <a:pt x="17310" y="9741"/>
                    <a:pt x="19822" y="6415"/>
                    <a:pt x="20772" y="5940"/>
                  </a:cubicBezTo>
                </a:path>
              </a:pathLst>
            </a:custGeom>
            <a:noFill/>
            <a:ln w="9525" cap="flat" cmpd="sng">
              <a:solidFill>
                <a:schemeClr val="dk2"/>
              </a:solidFill>
              <a:prstDash val="solid"/>
              <a:round/>
              <a:headEnd type="none" w="med" len="med"/>
              <a:tailEnd type="none" w="med" len="med"/>
            </a:ln>
          </p:spPr>
        </p:sp>
      </p:grpSp>
      <p:cxnSp>
        <p:nvCxnSpPr>
          <p:cNvPr id="312" name="Google Shape;312;p24"/>
          <p:cNvCxnSpPr/>
          <p:nvPr/>
        </p:nvCxnSpPr>
        <p:spPr>
          <a:xfrm rot="10800000" flipH="1">
            <a:off x="5329500" y="4037575"/>
            <a:ext cx="6300" cy="188100"/>
          </a:xfrm>
          <a:prstGeom prst="straightConnector1">
            <a:avLst/>
          </a:prstGeom>
          <a:noFill/>
          <a:ln w="9525" cap="flat" cmpd="sng">
            <a:solidFill>
              <a:schemeClr val="dk2"/>
            </a:solidFill>
            <a:prstDash val="solid"/>
            <a:round/>
            <a:headEnd type="none" w="med" len="med"/>
            <a:tailEnd type="triangle" w="med" len="med"/>
          </a:ln>
        </p:spPr>
      </p:cxnSp>
      <p:cxnSp>
        <p:nvCxnSpPr>
          <p:cNvPr id="313" name="Google Shape;313;p24"/>
          <p:cNvCxnSpPr>
            <a:stCxn id="310" idx="6"/>
            <a:endCxn id="314" idx="2"/>
          </p:cNvCxnSpPr>
          <p:nvPr/>
        </p:nvCxnSpPr>
        <p:spPr>
          <a:xfrm rot="10800000">
            <a:off x="5462805" y="3901789"/>
            <a:ext cx="207900" cy="0"/>
          </a:xfrm>
          <a:prstGeom prst="straightConnector1">
            <a:avLst/>
          </a:prstGeom>
          <a:noFill/>
          <a:ln w="9525" cap="flat" cmpd="sng">
            <a:solidFill>
              <a:schemeClr val="dk2"/>
            </a:solidFill>
            <a:prstDash val="solid"/>
            <a:round/>
            <a:headEnd type="none" w="med" len="med"/>
            <a:tailEnd type="none" w="med" len="med"/>
          </a:ln>
        </p:spPr>
      </p:cxnSp>
      <p:cxnSp>
        <p:nvCxnSpPr>
          <p:cNvPr id="315" name="Google Shape;315;p24"/>
          <p:cNvCxnSpPr>
            <a:stCxn id="314" idx="0"/>
          </p:cNvCxnSpPr>
          <p:nvPr/>
        </p:nvCxnSpPr>
        <p:spPr>
          <a:xfrm rot="10800000" flipH="1">
            <a:off x="5329455" y="3409339"/>
            <a:ext cx="3300" cy="363300"/>
          </a:xfrm>
          <a:prstGeom prst="straightConnector1">
            <a:avLst/>
          </a:prstGeom>
          <a:noFill/>
          <a:ln w="9525" cap="flat" cmpd="sng">
            <a:solidFill>
              <a:schemeClr val="dk2"/>
            </a:solidFill>
            <a:prstDash val="solid"/>
            <a:round/>
            <a:headEnd type="none" w="med" len="med"/>
            <a:tailEnd type="triangle" w="med" len="med"/>
          </a:ln>
        </p:spPr>
      </p:cxnSp>
      <p:cxnSp>
        <p:nvCxnSpPr>
          <p:cNvPr id="316" name="Google Shape;316;p24"/>
          <p:cNvCxnSpPr>
            <a:stCxn id="282" idx="2"/>
            <a:endCxn id="307" idx="3"/>
          </p:cNvCxnSpPr>
          <p:nvPr/>
        </p:nvCxnSpPr>
        <p:spPr>
          <a:xfrm rot="-5400000">
            <a:off x="5173150" y="2749950"/>
            <a:ext cx="1070100" cy="757500"/>
          </a:xfrm>
          <a:prstGeom prst="bentConnector4">
            <a:avLst>
              <a:gd name="adj1" fmla="val 9329"/>
              <a:gd name="adj2" fmla="val 119119"/>
            </a:avLst>
          </a:prstGeom>
          <a:noFill/>
          <a:ln w="9525" cap="flat" cmpd="sng">
            <a:solidFill>
              <a:schemeClr val="dk2"/>
            </a:solidFill>
            <a:prstDash val="solid"/>
            <a:round/>
            <a:headEnd type="none" w="med" len="med"/>
            <a:tailEnd type="triangle" w="med" len="med"/>
          </a:ln>
        </p:spPr>
      </p:cxnSp>
      <p:sp>
        <p:nvSpPr>
          <p:cNvPr id="317" name="Google Shape;317;p24"/>
          <p:cNvSpPr/>
          <p:nvPr/>
        </p:nvSpPr>
        <p:spPr>
          <a:xfrm>
            <a:off x="4575200" y="1909100"/>
            <a:ext cx="1515000" cy="385200"/>
          </a:xfrm>
          <a:prstGeom prst="roundRect">
            <a:avLst>
              <a:gd name="adj" fmla="val 16667"/>
            </a:avLst>
          </a:prstGeom>
          <a:gradFill>
            <a:gsLst>
              <a:gs pos="0">
                <a:srgbClr val="F7E9D4"/>
              </a:gs>
              <a:gs pos="100000">
                <a:srgbClr val="E6B94E"/>
              </a:gs>
            </a:gsLst>
            <a:lin ang="2700006" scaled="0"/>
          </a:gradFill>
          <a:ln w="19050"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100">
                <a:solidFill>
                  <a:srgbClr val="666666"/>
                </a:solidFill>
              </a:rPr>
              <a:t>Multi-Head</a:t>
            </a:r>
            <a:endParaRPr sz="1100">
              <a:solidFill>
                <a:srgbClr val="666666"/>
              </a:solidFill>
            </a:endParaRPr>
          </a:p>
          <a:p>
            <a:pPr marL="0" lvl="0" indent="0" algn="ctr" rtl="0">
              <a:spcBef>
                <a:spcPts val="0"/>
              </a:spcBef>
              <a:spcAft>
                <a:spcPts val="0"/>
              </a:spcAft>
              <a:buNone/>
            </a:pPr>
            <a:r>
              <a:rPr lang="en" sz="1100">
                <a:solidFill>
                  <a:srgbClr val="666666"/>
                </a:solidFill>
              </a:rPr>
              <a:t>Attention</a:t>
            </a:r>
            <a:endParaRPr sz="1100">
              <a:solidFill>
                <a:srgbClr val="666666"/>
              </a:solidFill>
            </a:endParaRPr>
          </a:p>
        </p:txBody>
      </p:sp>
      <p:sp>
        <p:nvSpPr>
          <p:cNvPr id="318" name="Google Shape;318;p24"/>
          <p:cNvSpPr/>
          <p:nvPr/>
        </p:nvSpPr>
        <p:spPr>
          <a:xfrm>
            <a:off x="4575100" y="1643650"/>
            <a:ext cx="1515000" cy="196200"/>
          </a:xfrm>
          <a:prstGeom prst="roundRect">
            <a:avLst>
              <a:gd name="adj" fmla="val 28518"/>
            </a:avLst>
          </a:prstGeom>
          <a:gradFill>
            <a:gsLst>
              <a:gs pos="0">
                <a:srgbClr val="69D4F4">
                  <a:alpha val="26274"/>
                </a:srgbClr>
              </a:gs>
              <a:gs pos="100000">
                <a:srgbClr val="9F39D5">
                  <a:alpha val="16862"/>
                </a:srgbClr>
              </a:gs>
            </a:gsLst>
            <a:lin ang="13500032" scaled="0"/>
          </a:gradFill>
          <a:ln w="19050"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100">
                <a:solidFill>
                  <a:srgbClr val="666666"/>
                </a:solidFill>
              </a:rPr>
              <a:t>Add &amp; Norm</a:t>
            </a:r>
            <a:endParaRPr sz="1100">
              <a:solidFill>
                <a:srgbClr val="666666"/>
              </a:solidFill>
            </a:endParaRPr>
          </a:p>
        </p:txBody>
      </p:sp>
      <p:cxnSp>
        <p:nvCxnSpPr>
          <p:cNvPr id="319" name="Google Shape;319;p24"/>
          <p:cNvCxnSpPr>
            <a:stCxn id="317" idx="0"/>
            <a:endCxn id="318" idx="2"/>
          </p:cNvCxnSpPr>
          <p:nvPr/>
        </p:nvCxnSpPr>
        <p:spPr>
          <a:xfrm rot="10800000">
            <a:off x="5332700" y="1839800"/>
            <a:ext cx="0" cy="69300"/>
          </a:xfrm>
          <a:prstGeom prst="straightConnector1">
            <a:avLst/>
          </a:prstGeom>
          <a:noFill/>
          <a:ln w="9525" cap="flat" cmpd="sng">
            <a:solidFill>
              <a:srgbClr val="999999"/>
            </a:solidFill>
            <a:prstDash val="solid"/>
            <a:round/>
            <a:headEnd type="none" w="med" len="med"/>
            <a:tailEnd type="none" w="med" len="med"/>
          </a:ln>
        </p:spPr>
      </p:cxnSp>
      <p:sp>
        <p:nvSpPr>
          <p:cNvPr id="320" name="Google Shape;320;p24"/>
          <p:cNvSpPr/>
          <p:nvPr/>
        </p:nvSpPr>
        <p:spPr>
          <a:xfrm>
            <a:off x="4575250" y="1057200"/>
            <a:ext cx="1515000" cy="385200"/>
          </a:xfrm>
          <a:prstGeom prst="roundRect">
            <a:avLst>
              <a:gd name="adj" fmla="val 16667"/>
            </a:avLst>
          </a:prstGeom>
          <a:gradFill>
            <a:gsLst>
              <a:gs pos="0">
                <a:srgbClr val="00FFFF"/>
              </a:gs>
              <a:gs pos="100000">
                <a:srgbClr val="B0DAF1"/>
              </a:gs>
            </a:gsLst>
            <a:lin ang="0" scaled="0"/>
          </a:gradFill>
          <a:ln w="19050"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100">
                <a:solidFill>
                  <a:srgbClr val="666666"/>
                </a:solidFill>
              </a:rPr>
              <a:t>Feed</a:t>
            </a:r>
            <a:endParaRPr sz="1100">
              <a:solidFill>
                <a:srgbClr val="666666"/>
              </a:solidFill>
            </a:endParaRPr>
          </a:p>
          <a:p>
            <a:pPr marL="0" lvl="0" indent="0" algn="ctr" rtl="0">
              <a:spcBef>
                <a:spcPts val="0"/>
              </a:spcBef>
              <a:spcAft>
                <a:spcPts val="0"/>
              </a:spcAft>
              <a:buNone/>
            </a:pPr>
            <a:r>
              <a:rPr lang="en" sz="1100">
                <a:solidFill>
                  <a:srgbClr val="666666"/>
                </a:solidFill>
              </a:rPr>
              <a:t>Forward</a:t>
            </a:r>
            <a:endParaRPr sz="1100">
              <a:solidFill>
                <a:srgbClr val="666666"/>
              </a:solidFill>
            </a:endParaRPr>
          </a:p>
        </p:txBody>
      </p:sp>
      <p:sp>
        <p:nvSpPr>
          <p:cNvPr id="321" name="Google Shape;321;p24"/>
          <p:cNvSpPr/>
          <p:nvPr/>
        </p:nvSpPr>
        <p:spPr>
          <a:xfrm>
            <a:off x="4575150" y="791750"/>
            <a:ext cx="1515000" cy="196200"/>
          </a:xfrm>
          <a:prstGeom prst="roundRect">
            <a:avLst>
              <a:gd name="adj" fmla="val 28518"/>
            </a:avLst>
          </a:prstGeom>
          <a:gradFill>
            <a:gsLst>
              <a:gs pos="0">
                <a:srgbClr val="69D4F4">
                  <a:alpha val="26274"/>
                </a:srgbClr>
              </a:gs>
              <a:gs pos="100000">
                <a:srgbClr val="9F39D5">
                  <a:alpha val="16862"/>
                </a:srgbClr>
              </a:gs>
            </a:gsLst>
            <a:lin ang="13500032" scaled="0"/>
          </a:gradFill>
          <a:ln w="19050"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100">
                <a:solidFill>
                  <a:srgbClr val="666666"/>
                </a:solidFill>
              </a:rPr>
              <a:t>Add &amp; Norm</a:t>
            </a:r>
            <a:endParaRPr sz="1100">
              <a:solidFill>
                <a:srgbClr val="666666"/>
              </a:solidFill>
            </a:endParaRPr>
          </a:p>
        </p:txBody>
      </p:sp>
      <p:cxnSp>
        <p:nvCxnSpPr>
          <p:cNvPr id="322" name="Google Shape;322;p24"/>
          <p:cNvCxnSpPr>
            <a:stCxn id="320" idx="0"/>
            <a:endCxn id="321" idx="2"/>
          </p:cNvCxnSpPr>
          <p:nvPr/>
        </p:nvCxnSpPr>
        <p:spPr>
          <a:xfrm rot="10800000">
            <a:off x="5332750" y="987900"/>
            <a:ext cx="0" cy="69300"/>
          </a:xfrm>
          <a:prstGeom prst="straightConnector1">
            <a:avLst/>
          </a:prstGeom>
          <a:noFill/>
          <a:ln w="9525" cap="flat" cmpd="sng">
            <a:solidFill>
              <a:srgbClr val="999999"/>
            </a:solidFill>
            <a:prstDash val="solid"/>
            <a:round/>
            <a:headEnd type="none" w="med" len="med"/>
            <a:tailEnd type="none" w="med" len="med"/>
          </a:ln>
        </p:spPr>
      </p:cxnSp>
      <p:sp>
        <p:nvSpPr>
          <p:cNvPr id="323" name="Google Shape;323;p24"/>
          <p:cNvSpPr/>
          <p:nvPr/>
        </p:nvSpPr>
        <p:spPr>
          <a:xfrm>
            <a:off x="4575250" y="416400"/>
            <a:ext cx="1515000" cy="196200"/>
          </a:xfrm>
          <a:prstGeom prst="roundRect">
            <a:avLst>
              <a:gd name="adj" fmla="val 28518"/>
            </a:avLst>
          </a:prstGeom>
          <a:gradFill>
            <a:gsLst>
              <a:gs pos="0">
                <a:srgbClr val="DE87F1">
                  <a:alpha val="39607"/>
                </a:srgbClr>
              </a:gs>
              <a:gs pos="100000">
                <a:srgbClr val="F1DD87"/>
              </a:gs>
            </a:gsLst>
            <a:lin ang="13500032" scaled="0"/>
          </a:gradFill>
          <a:ln w="19050"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100">
                <a:solidFill>
                  <a:srgbClr val="666666"/>
                </a:solidFill>
              </a:rPr>
              <a:t>Linear</a:t>
            </a:r>
            <a:endParaRPr sz="1100">
              <a:solidFill>
                <a:srgbClr val="666666"/>
              </a:solidFill>
            </a:endParaRPr>
          </a:p>
        </p:txBody>
      </p:sp>
      <p:sp>
        <p:nvSpPr>
          <p:cNvPr id="324" name="Google Shape;324;p24"/>
          <p:cNvSpPr/>
          <p:nvPr/>
        </p:nvSpPr>
        <p:spPr>
          <a:xfrm>
            <a:off x="4571950" y="59250"/>
            <a:ext cx="1515000" cy="196200"/>
          </a:xfrm>
          <a:prstGeom prst="roundRect">
            <a:avLst>
              <a:gd name="adj" fmla="val 28518"/>
            </a:avLst>
          </a:prstGeom>
          <a:gradFill>
            <a:gsLst>
              <a:gs pos="0">
                <a:srgbClr val="E0EDBA">
                  <a:alpha val="70980"/>
                </a:srgbClr>
              </a:gs>
              <a:gs pos="100000">
                <a:srgbClr val="B6D7A8"/>
              </a:gs>
            </a:gsLst>
            <a:lin ang="13500032" scaled="0"/>
          </a:gradFill>
          <a:ln w="19050"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100">
                <a:solidFill>
                  <a:srgbClr val="666666"/>
                </a:solidFill>
              </a:rPr>
              <a:t>Softmax</a:t>
            </a:r>
            <a:endParaRPr sz="1100">
              <a:solidFill>
                <a:srgbClr val="666666"/>
              </a:solidFill>
            </a:endParaRPr>
          </a:p>
        </p:txBody>
      </p:sp>
      <p:cxnSp>
        <p:nvCxnSpPr>
          <p:cNvPr id="325" name="Google Shape;325;p24"/>
          <p:cNvCxnSpPr>
            <a:stCxn id="307" idx="0"/>
            <a:endCxn id="317" idx="2"/>
          </p:cNvCxnSpPr>
          <p:nvPr/>
        </p:nvCxnSpPr>
        <p:spPr>
          <a:xfrm rot="10800000" flipH="1">
            <a:off x="5329450" y="2294250"/>
            <a:ext cx="3300" cy="201300"/>
          </a:xfrm>
          <a:prstGeom prst="straightConnector1">
            <a:avLst/>
          </a:prstGeom>
          <a:noFill/>
          <a:ln w="9525" cap="flat" cmpd="sng">
            <a:solidFill>
              <a:schemeClr val="dk2"/>
            </a:solidFill>
            <a:prstDash val="solid"/>
            <a:round/>
            <a:headEnd type="none" w="med" len="med"/>
            <a:tailEnd type="triangle" w="med" len="med"/>
          </a:ln>
        </p:spPr>
      </p:cxnSp>
      <p:cxnSp>
        <p:nvCxnSpPr>
          <p:cNvPr id="326" name="Google Shape;326;p24"/>
          <p:cNvCxnSpPr>
            <a:stCxn id="318" idx="0"/>
            <a:endCxn id="320" idx="2"/>
          </p:cNvCxnSpPr>
          <p:nvPr/>
        </p:nvCxnSpPr>
        <p:spPr>
          <a:xfrm rot="10800000" flipH="1">
            <a:off x="5332600" y="1442350"/>
            <a:ext cx="300" cy="201300"/>
          </a:xfrm>
          <a:prstGeom prst="straightConnector1">
            <a:avLst/>
          </a:prstGeom>
          <a:noFill/>
          <a:ln w="9525" cap="flat" cmpd="sng">
            <a:solidFill>
              <a:schemeClr val="dk2"/>
            </a:solidFill>
            <a:prstDash val="solid"/>
            <a:round/>
            <a:headEnd type="none" w="med" len="med"/>
            <a:tailEnd type="triangle" w="med" len="med"/>
          </a:ln>
        </p:spPr>
      </p:cxnSp>
      <p:cxnSp>
        <p:nvCxnSpPr>
          <p:cNvPr id="327" name="Google Shape;327;p24"/>
          <p:cNvCxnSpPr>
            <a:stCxn id="318" idx="0"/>
            <a:endCxn id="321" idx="3"/>
          </p:cNvCxnSpPr>
          <p:nvPr/>
        </p:nvCxnSpPr>
        <p:spPr>
          <a:xfrm rot="-5400000">
            <a:off x="5334400" y="887950"/>
            <a:ext cx="753900" cy="757500"/>
          </a:xfrm>
          <a:prstGeom prst="bentConnector4">
            <a:avLst>
              <a:gd name="adj1" fmla="val 8668"/>
              <a:gd name="adj2" fmla="val 121389"/>
            </a:avLst>
          </a:prstGeom>
          <a:noFill/>
          <a:ln w="9525" cap="flat" cmpd="sng">
            <a:solidFill>
              <a:schemeClr val="dk2"/>
            </a:solidFill>
            <a:prstDash val="solid"/>
            <a:round/>
            <a:headEnd type="none" w="med" len="med"/>
            <a:tailEnd type="triangle" w="med" len="med"/>
          </a:ln>
        </p:spPr>
      </p:cxnSp>
      <p:cxnSp>
        <p:nvCxnSpPr>
          <p:cNvPr id="328" name="Google Shape;328;p24"/>
          <p:cNvCxnSpPr>
            <a:stCxn id="321" idx="0"/>
            <a:endCxn id="323" idx="2"/>
          </p:cNvCxnSpPr>
          <p:nvPr/>
        </p:nvCxnSpPr>
        <p:spPr>
          <a:xfrm rot="10800000">
            <a:off x="5332650" y="612650"/>
            <a:ext cx="0" cy="179100"/>
          </a:xfrm>
          <a:prstGeom prst="straightConnector1">
            <a:avLst/>
          </a:prstGeom>
          <a:noFill/>
          <a:ln w="9525" cap="flat" cmpd="sng">
            <a:solidFill>
              <a:schemeClr val="dk2"/>
            </a:solidFill>
            <a:prstDash val="solid"/>
            <a:round/>
            <a:headEnd type="none" w="med" len="med"/>
            <a:tailEnd type="triangle" w="med" len="med"/>
          </a:ln>
        </p:spPr>
      </p:cxnSp>
      <p:cxnSp>
        <p:nvCxnSpPr>
          <p:cNvPr id="329" name="Google Shape;329;p24"/>
          <p:cNvCxnSpPr/>
          <p:nvPr/>
        </p:nvCxnSpPr>
        <p:spPr>
          <a:xfrm rot="10800000">
            <a:off x="5329450" y="232625"/>
            <a:ext cx="0" cy="179100"/>
          </a:xfrm>
          <a:prstGeom prst="straightConnector1">
            <a:avLst/>
          </a:prstGeom>
          <a:noFill/>
          <a:ln w="9525" cap="flat" cmpd="sng">
            <a:solidFill>
              <a:schemeClr val="dk2"/>
            </a:solidFill>
            <a:prstDash val="solid"/>
            <a:round/>
            <a:headEnd type="none" w="med" len="med"/>
            <a:tailEnd type="triangle" w="med" len="med"/>
          </a:ln>
        </p:spPr>
      </p:cxnSp>
      <p:grpSp>
        <p:nvGrpSpPr>
          <p:cNvPr id="331" name="Google Shape;331;p24"/>
          <p:cNvGrpSpPr/>
          <p:nvPr/>
        </p:nvGrpSpPr>
        <p:grpSpPr>
          <a:xfrm>
            <a:off x="2441643" y="481540"/>
            <a:ext cx="2612232" cy="1947010"/>
            <a:chOff x="2441643" y="481540"/>
            <a:chExt cx="2612232" cy="1947010"/>
          </a:xfrm>
        </p:grpSpPr>
        <p:grpSp>
          <p:nvGrpSpPr>
            <p:cNvPr id="332" name="Google Shape;332;p24"/>
            <p:cNvGrpSpPr/>
            <p:nvPr/>
          </p:nvGrpSpPr>
          <p:grpSpPr>
            <a:xfrm>
              <a:off x="2441643" y="481540"/>
              <a:ext cx="2612232" cy="1947010"/>
              <a:chOff x="2441643" y="481540"/>
              <a:chExt cx="2612232" cy="1947010"/>
            </a:xfrm>
          </p:grpSpPr>
          <p:cxnSp>
            <p:nvCxnSpPr>
              <p:cNvPr id="333" name="Google Shape;333;p24"/>
              <p:cNvCxnSpPr>
                <a:cxnSpLocks/>
              </p:cNvCxnSpPr>
              <p:nvPr/>
            </p:nvCxnSpPr>
            <p:spPr>
              <a:xfrm rot="16200000" flipH="1">
                <a:off x="3057243" y="-134060"/>
                <a:ext cx="601200" cy="1832400"/>
              </a:xfrm>
              <a:prstGeom prst="bentConnector4">
                <a:avLst>
                  <a:gd name="adj1" fmla="val -39608"/>
                  <a:gd name="adj2" fmla="val 70670"/>
                </a:avLst>
              </a:prstGeom>
              <a:noFill/>
              <a:ln w="9525" cap="flat" cmpd="sng">
                <a:solidFill>
                  <a:schemeClr val="dk2"/>
                </a:solidFill>
                <a:prstDash val="solid"/>
                <a:round/>
                <a:headEnd type="none" w="med" len="med"/>
                <a:tailEnd type="none" w="med" len="med"/>
              </a:ln>
            </p:spPr>
          </p:cxnSp>
          <p:cxnSp>
            <p:nvCxnSpPr>
              <p:cNvPr id="334" name="Google Shape;334;p24"/>
              <p:cNvCxnSpPr/>
              <p:nvPr/>
            </p:nvCxnSpPr>
            <p:spPr>
              <a:xfrm rot="10800000" flipH="1">
                <a:off x="5050575" y="2294150"/>
                <a:ext cx="3300" cy="134400"/>
              </a:xfrm>
              <a:prstGeom prst="straightConnector1">
                <a:avLst/>
              </a:prstGeom>
              <a:noFill/>
              <a:ln w="9525" cap="flat" cmpd="sng">
                <a:solidFill>
                  <a:schemeClr val="dk2"/>
                </a:solidFill>
                <a:prstDash val="solid"/>
                <a:round/>
                <a:headEnd type="none" w="med" len="med"/>
                <a:tailEnd type="triangle" w="med" len="med"/>
              </a:ln>
            </p:spPr>
          </p:cxnSp>
        </p:grpSp>
        <p:cxnSp>
          <p:nvCxnSpPr>
            <p:cNvPr id="335" name="Google Shape;335;p24"/>
            <p:cNvCxnSpPr/>
            <p:nvPr/>
          </p:nvCxnSpPr>
          <p:spPr>
            <a:xfrm rot="10800000" flipH="1">
              <a:off x="4810950" y="2291900"/>
              <a:ext cx="3300" cy="134400"/>
            </a:xfrm>
            <a:prstGeom prst="straightConnector1">
              <a:avLst/>
            </a:prstGeom>
            <a:noFill/>
            <a:ln w="9525" cap="flat" cmpd="sng">
              <a:solidFill>
                <a:schemeClr val="dk2"/>
              </a:solidFill>
              <a:prstDash val="solid"/>
              <a:round/>
              <a:headEnd type="none" w="med" len="med"/>
              <a:tailEnd type="triangle" w="med" len="med"/>
            </a:ln>
          </p:spPr>
        </p:cxnSp>
      </p:grpSp>
      <p:cxnSp>
        <p:nvCxnSpPr>
          <p:cNvPr id="336" name="Google Shape;336;p24"/>
          <p:cNvCxnSpPr>
            <a:endCxn id="318" idx="3"/>
          </p:cNvCxnSpPr>
          <p:nvPr/>
        </p:nvCxnSpPr>
        <p:spPr>
          <a:xfrm rot="10800000" flipH="1">
            <a:off x="5330800" y="1741750"/>
            <a:ext cx="759300" cy="666600"/>
          </a:xfrm>
          <a:prstGeom prst="bentConnector3">
            <a:avLst>
              <a:gd name="adj1" fmla="val 120670"/>
            </a:avLst>
          </a:prstGeom>
          <a:noFill/>
          <a:ln w="9525" cap="flat" cmpd="sng">
            <a:solidFill>
              <a:schemeClr val="dk2"/>
            </a:solidFill>
            <a:prstDash val="solid"/>
            <a:round/>
            <a:headEnd type="none" w="med" len="med"/>
            <a:tailEnd type="triangle" w="med" len="med"/>
          </a:ln>
        </p:spPr>
      </p:cxnSp>
      <p:grpSp>
        <p:nvGrpSpPr>
          <p:cNvPr id="337" name="Google Shape;337;p24"/>
          <p:cNvGrpSpPr/>
          <p:nvPr/>
        </p:nvGrpSpPr>
        <p:grpSpPr>
          <a:xfrm flipH="1">
            <a:off x="5196157" y="3772639"/>
            <a:ext cx="266597" cy="258300"/>
            <a:chOff x="2372506" y="3438683"/>
            <a:chExt cx="255900" cy="258300"/>
          </a:xfrm>
        </p:grpSpPr>
        <p:pic>
          <p:nvPicPr>
            <p:cNvPr id="338" name="Google Shape;338;p24" descr="+" title="MathEquation,#585858"/>
            <p:cNvPicPr preferRelativeResize="0"/>
            <p:nvPr/>
          </p:nvPicPr>
          <p:blipFill>
            <a:blip r:embed="rId3">
              <a:alphaModFix/>
            </a:blip>
            <a:stretch>
              <a:fillRect/>
            </a:stretch>
          </p:blipFill>
          <p:spPr>
            <a:xfrm>
              <a:off x="2407953" y="3466746"/>
              <a:ext cx="185040" cy="202107"/>
            </a:xfrm>
            <a:prstGeom prst="rect">
              <a:avLst/>
            </a:prstGeom>
            <a:noFill/>
            <a:ln>
              <a:noFill/>
            </a:ln>
          </p:spPr>
        </p:pic>
        <p:sp>
          <p:nvSpPr>
            <p:cNvPr id="314" name="Google Shape;314;p24"/>
            <p:cNvSpPr/>
            <p:nvPr/>
          </p:nvSpPr>
          <p:spPr>
            <a:xfrm>
              <a:off x="2372506" y="3438683"/>
              <a:ext cx="255900" cy="258300"/>
            </a:xfrm>
            <a:prstGeom prst="ellipse">
              <a:avLst/>
            </a:prstGeom>
            <a:gradFill>
              <a:gsLst>
                <a:gs pos="0">
                  <a:srgbClr val="69D4F4">
                    <a:alpha val="26274"/>
                  </a:srgbClr>
                </a:gs>
                <a:gs pos="100000">
                  <a:srgbClr val="9F39D5">
                    <a:alpha val="16862"/>
                  </a:srgbClr>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endParaRPr>
                <a:solidFill>
                  <a:srgbClr val="666666"/>
                </a:solidFill>
              </a:endParaRPr>
            </a:p>
          </p:txBody>
        </p:sp>
      </p:grpSp>
      <p:sp>
        <p:nvSpPr>
          <p:cNvPr id="340" name="Google Shape;340;p24"/>
          <p:cNvSpPr txBox="1"/>
          <p:nvPr/>
        </p:nvSpPr>
        <p:spPr>
          <a:xfrm>
            <a:off x="4515700" y="4856300"/>
            <a:ext cx="1634100" cy="179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100">
                <a:solidFill>
                  <a:srgbClr val="999999"/>
                </a:solidFill>
              </a:rPr>
              <a:t>Outputs (shifted right)</a:t>
            </a:r>
            <a:endParaRPr sz="1100">
              <a:solidFill>
                <a:srgbClr val="999999"/>
              </a:solidFill>
            </a:endParaRPr>
          </a:p>
        </p:txBody>
      </p:sp>
      <p:sp>
        <p:nvSpPr>
          <p:cNvPr id="341" name="Google Shape;341;p24"/>
          <p:cNvSpPr txBox="1"/>
          <p:nvPr/>
        </p:nvSpPr>
        <p:spPr>
          <a:xfrm>
            <a:off x="5742500" y="3644538"/>
            <a:ext cx="1634100" cy="179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100">
                <a:solidFill>
                  <a:srgbClr val="999999"/>
                </a:solidFill>
              </a:rPr>
              <a:t>Positional </a:t>
            </a:r>
            <a:endParaRPr sz="1100">
              <a:solidFill>
                <a:srgbClr val="999999"/>
              </a:solidFill>
            </a:endParaRPr>
          </a:p>
          <a:p>
            <a:pPr marL="0" lvl="0" indent="0" algn="ctr" rtl="0">
              <a:spcBef>
                <a:spcPts val="0"/>
              </a:spcBef>
              <a:spcAft>
                <a:spcPts val="0"/>
              </a:spcAft>
              <a:buNone/>
            </a:pPr>
            <a:r>
              <a:rPr lang="en" sz="1100">
                <a:solidFill>
                  <a:srgbClr val="999999"/>
                </a:solidFill>
              </a:rPr>
              <a:t>Encoding</a:t>
            </a:r>
            <a:endParaRPr sz="1100">
              <a:solidFill>
                <a:srgbClr val="999999"/>
              </a:solidFill>
            </a:endParaRPr>
          </a:p>
        </p:txBody>
      </p:sp>
      <p:grpSp>
        <p:nvGrpSpPr>
          <p:cNvPr id="2" name="组合 1">
            <a:extLst>
              <a:ext uri="{FF2B5EF4-FFF2-40B4-BE49-F238E27FC236}">
                <a16:creationId xmlns:a16="http://schemas.microsoft.com/office/drawing/2014/main" id="{799E3BA1-07ED-4401-9FA7-65679428F4B8}"/>
              </a:ext>
            </a:extLst>
          </p:cNvPr>
          <p:cNvGrpSpPr/>
          <p:nvPr/>
        </p:nvGrpSpPr>
        <p:grpSpPr>
          <a:xfrm>
            <a:off x="134772" y="1171490"/>
            <a:ext cx="2950500" cy="3252700"/>
            <a:chOff x="134772" y="1171490"/>
            <a:chExt cx="2950500" cy="3252700"/>
          </a:xfrm>
        </p:grpSpPr>
        <p:sp>
          <p:nvSpPr>
            <p:cNvPr id="283" name="Google Shape;283;p24"/>
            <p:cNvSpPr/>
            <p:nvPr/>
          </p:nvSpPr>
          <p:spPr>
            <a:xfrm>
              <a:off x="1170972" y="1171490"/>
              <a:ext cx="1914300" cy="19359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284;p24"/>
            <p:cNvSpPr/>
            <p:nvPr/>
          </p:nvSpPr>
          <p:spPr>
            <a:xfrm>
              <a:off x="1457922" y="2445340"/>
              <a:ext cx="1515000" cy="385200"/>
            </a:xfrm>
            <a:prstGeom prst="roundRect">
              <a:avLst>
                <a:gd name="adj" fmla="val 16667"/>
              </a:avLst>
            </a:prstGeom>
            <a:gradFill>
              <a:gsLst>
                <a:gs pos="0">
                  <a:srgbClr val="F7E9D4"/>
                </a:gs>
                <a:gs pos="100000">
                  <a:srgbClr val="E6B94E"/>
                </a:gs>
              </a:gsLst>
              <a:lin ang="2700006" scaled="0"/>
            </a:gradFill>
            <a:ln w="19050"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100">
                  <a:solidFill>
                    <a:srgbClr val="666666"/>
                  </a:solidFill>
                </a:rPr>
                <a:t>Multi-Head</a:t>
              </a:r>
              <a:endParaRPr sz="1100">
                <a:solidFill>
                  <a:srgbClr val="666666"/>
                </a:solidFill>
              </a:endParaRPr>
            </a:p>
            <a:p>
              <a:pPr marL="0" lvl="0" indent="0" algn="ctr" rtl="0">
                <a:spcBef>
                  <a:spcPts val="0"/>
                </a:spcBef>
                <a:spcAft>
                  <a:spcPts val="0"/>
                </a:spcAft>
                <a:buNone/>
              </a:pPr>
              <a:r>
                <a:rPr lang="en" sz="1100">
                  <a:solidFill>
                    <a:srgbClr val="666666"/>
                  </a:solidFill>
                </a:rPr>
                <a:t>Attention</a:t>
              </a:r>
              <a:endParaRPr sz="1100">
                <a:solidFill>
                  <a:srgbClr val="666666"/>
                </a:solidFill>
              </a:endParaRPr>
            </a:p>
          </p:txBody>
        </p:sp>
        <p:sp>
          <p:nvSpPr>
            <p:cNvPr id="285" name="Google Shape;285;p24"/>
            <p:cNvSpPr/>
            <p:nvPr/>
          </p:nvSpPr>
          <p:spPr>
            <a:xfrm>
              <a:off x="1457822" y="2179890"/>
              <a:ext cx="1515000" cy="196200"/>
            </a:xfrm>
            <a:prstGeom prst="roundRect">
              <a:avLst>
                <a:gd name="adj" fmla="val 28518"/>
              </a:avLst>
            </a:prstGeom>
            <a:gradFill>
              <a:gsLst>
                <a:gs pos="0">
                  <a:srgbClr val="69D4F4">
                    <a:alpha val="26274"/>
                  </a:srgbClr>
                </a:gs>
                <a:gs pos="100000">
                  <a:srgbClr val="9F39D5">
                    <a:alpha val="16862"/>
                  </a:srgbClr>
                </a:gs>
              </a:gsLst>
              <a:lin ang="13500032" scaled="0"/>
            </a:gradFill>
            <a:ln w="19050"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100">
                  <a:solidFill>
                    <a:srgbClr val="666666"/>
                  </a:solidFill>
                </a:rPr>
                <a:t>Add &amp; Norm</a:t>
              </a:r>
              <a:endParaRPr sz="1100">
                <a:solidFill>
                  <a:srgbClr val="666666"/>
                </a:solidFill>
              </a:endParaRPr>
            </a:p>
          </p:txBody>
        </p:sp>
        <p:sp>
          <p:nvSpPr>
            <p:cNvPr id="286" name="Google Shape;286;p24"/>
            <p:cNvSpPr/>
            <p:nvPr/>
          </p:nvSpPr>
          <p:spPr>
            <a:xfrm>
              <a:off x="1457922" y="3661315"/>
              <a:ext cx="1515000" cy="435900"/>
            </a:xfrm>
            <a:prstGeom prst="roundRect">
              <a:avLst>
                <a:gd name="adj" fmla="val 16667"/>
              </a:avLst>
            </a:prstGeom>
            <a:gradFill>
              <a:gsLst>
                <a:gs pos="0">
                  <a:srgbClr val="D8EDBA">
                    <a:alpha val="57647"/>
                  </a:srgbClr>
                </a:gs>
                <a:gs pos="100000">
                  <a:srgbClr val="FE9696">
                    <a:alpha val="73725"/>
                  </a:srgbClr>
                </a:gs>
              </a:gsLst>
              <a:lin ang="13500032" scaled="0"/>
            </a:gradFill>
            <a:ln w="19050"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100">
                  <a:solidFill>
                    <a:srgbClr val="666666"/>
                  </a:solidFill>
                </a:rPr>
                <a:t>Input</a:t>
              </a:r>
              <a:endParaRPr sz="1100">
                <a:solidFill>
                  <a:srgbClr val="666666"/>
                </a:solidFill>
              </a:endParaRPr>
            </a:p>
            <a:p>
              <a:pPr marL="0" lvl="0" indent="0" algn="ctr" rtl="0">
                <a:spcBef>
                  <a:spcPts val="0"/>
                </a:spcBef>
                <a:spcAft>
                  <a:spcPts val="0"/>
                </a:spcAft>
                <a:buNone/>
              </a:pPr>
              <a:r>
                <a:rPr lang="en" sz="1100">
                  <a:solidFill>
                    <a:srgbClr val="666666"/>
                  </a:solidFill>
                </a:rPr>
                <a:t>Embedding</a:t>
              </a:r>
              <a:endParaRPr sz="1100">
                <a:solidFill>
                  <a:srgbClr val="666666"/>
                </a:solidFill>
              </a:endParaRPr>
            </a:p>
          </p:txBody>
        </p:sp>
        <p:grpSp>
          <p:nvGrpSpPr>
            <p:cNvPr id="287" name="Google Shape;287;p24"/>
            <p:cNvGrpSpPr/>
            <p:nvPr/>
          </p:nvGrpSpPr>
          <p:grpSpPr>
            <a:xfrm>
              <a:off x="2087453" y="3208823"/>
              <a:ext cx="255933" cy="258234"/>
              <a:chOff x="2372506" y="3438683"/>
              <a:chExt cx="255933" cy="258234"/>
            </a:xfrm>
          </p:grpSpPr>
          <p:pic>
            <p:nvPicPr>
              <p:cNvPr id="288" name="Google Shape;288;p24" descr="+" title="MathEquation,#585858"/>
              <p:cNvPicPr preferRelativeResize="0"/>
              <p:nvPr/>
            </p:nvPicPr>
            <p:blipFill>
              <a:blip r:embed="rId3">
                <a:alphaModFix/>
              </a:blip>
              <a:stretch>
                <a:fillRect/>
              </a:stretch>
            </p:blipFill>
            <p:spPr>
              <a:xfrm>
                <a:off x="2407953" y="3466746"/>
                <a:ext cx="185039" cy="202107"/>
              </a:xfrm>
              <a:prstGeom prst="rect">
                <a:avLst/>
              </a:prstGeom>
              <a:noFill/>
              <a:ln>
                <a:noFill/>
              </a:ln>
            </p:spPr>
          </p:pic>
          <p:sp>
            <p:nvSpPr>
              <p:cNvPr id="289" name="Google Shape;289;p24"/>
              <p:cNvSpPr/>
              <p:nvPr/>
            </p:nvSpPr>
            <p:spPr>
              <a:xfrm>
                <a:off x="2372506" y="3438683"/>
                <a:ext cx="255933" cy="258234"/>
              </a:xfrm>
              <a:prstGeom prst="ellipse">
                <a:avLst/>
              </a:prstGeom>
              <a:gradFill>
                <a:gsLst>
                  <a:gs pos="0">
                    <a:srgbClr val="69D4F4">
                      <a:alpha val="26274"/>
                    </a:srgbClr>
                  </a:gs>
                  <a:gs pos="100000">
                    <a:srgbClr val="9F39D5">
                      <a:alpha val="16862"/>
                    </a:srgbClr>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endParaRPr>
                  <a:solidFill>
                    <a:srgbClr val="666666"/>
                  </a:solidFill>
                </a:endParaRPr>
              </a:p>
            </p:txBody>
          </p:sp>
        </p:grpSp>
        <p:grpSp>
          <p:nvGrpSpPr>
            <p:cNvPr id="290" name="Google Shape;290;p24"/>
            <p:cNvGrpSpPr/>
            <p:nvPr/>
          </p:nvGrpSpPr>
          <p:grpSpPr>
            <a:xfrm>
              <a:off x="1457921" y="3145339"/>
              <a:ext cx="407181" cy="385200"/>
              <a:chOff x="7687999" y="1673849"/>
              <a:chExt cx="407181" cy="385200"/>
            </a:xfrm>
          </p:grpSpPr>
          <p:sp>
            <p:nvSpPr>
              <p:cNvPr id="291" name="Google Shape;291;p24"/>
              <p:cNvSpPr/>
              <p:nvPr/>
            </p:nvSpPr>
            <p:spPr>
              <a:xfrm>
                <a:off x="7687999" y="1673849"/>
                <a:ext cx="407100" cy="385200"/>
              </a:xfrm>
              <a:prstGeom prst="ellipse">
                <a:avLst/>
              </a:prstGeom>
              <a:gradFill>
                <a:gsLst>
                  <a:gs pos="0">
                    <a:srgbClr val="69D4F4">
                      <a:alpha val="26274"/>
                    </a:srgbClr>
                  </a:gs>
                  <a:gs pos="100000">
                    <a:srgbClr val="9F39D5">
                      <a:alpha val="16862"/>
                    </a:srgbClr>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endParaRPr>
                  <a:solidFill>
                    <a:srgbClr val="666666"/>
                  </a:solidFill>
                </a:endParaRPr>
              </a:p>
            </p:txBody>
          </p:sp>
          <p:sp>
            <p:nvSpPr>
              <p:cNvPr id="292" name="Google Shape;292;p24"/>
              <p:cNvSpPr/>
              <p:nvPr/>
            </p:nvSpPr>
            <p:spPr>
              <a:xfrm>
                <a:off x="7695890" y="1786160"/>
                <a:ext cx="399290" cy="178980"/>
              </a:xfrm>
              <a:custGeom>
                <a:avLst/>
                <a:gdLst/>
                <a:ahLst/>
                <a:cxnLst/>
                <a:rect l="l" t="t" r="r" b="b"/>
                <a:pathLst>
                  <a:path w="20772" h="9028" extrusionOk="0">
                    <a:moveTo>
                      <a:pt x="0" y="3089"/>
                    </a:moveTo>
                    <a:cubicBezTo>
                      <a:pt x="1222" y="2614"/>
                      <a:pt x="4819" y="-712"/>
                      <a:pt x="7331" y="238"/>
                    </a:cubicBezTo>
                    <a:cubicBezTo>
                      <a:pt x="9843" y="1188"/>
                      <a:pt x="12830" y="7841"/>
                      <a:pt x="15070" y="8791"/>
                    </a:cubicBezTo>
                    <a:cubicBezTo>
                      <a:pt x="17310" y="9741"/>
                      <a:pt x="19822" y="6415"/>
                      <a:pt x="20772" y="5940"/>
                    </a:cubicBezTo>
                  </a:path>
                </a:pathLst>
              </a:custGeom>
              <a:noFill/>
              <a:ln w="9525" cap="flat" cmpd="sng">
                <a:solidFill>
                  <a:schemeClr val="dk2"/>
                </a:solidFill>
                <a:prstDash val="solid"/>
                <a:round/>
                <a:headEnd type="none" w="med" len="med"/>
                <a:tailEnd type="none" w="med" len="med"/>
              </a:ln>
            </p:spPr>
          </p:sp>
        </p:grpSp>
        <p:cxnSp>
          <p:nvCxnSpPr>
            <p:cNvPr id="293" name="Google Shape;293;p24"/>
            <p:cNvCxnSpPr>
              <a:endCxn id="286" idx="2"/>
            </p:cNvCxnSpPr>
            <p:nvPr/>
          </p:nvCxnSpPr>
          <p:spPr>
            <a:xfrm rot="10800000">
              <a:off x="2215422" y="4097215"/>
              <a:ext cx="4500" cy="230700"/>
            </a:xfrm>
            <a:prstGeom prst="straightConnector1">
              <a:avLst/>
            </a:prstGeom>
            <a:noFill/>
            <a:ln w="9525" cap="flat" cmpd="sng">
              <a:solidFill>
                <a:schemeClr val="dk2"/>
              </a:solidFill>
              <a:prstDash val="solid"/>
              <a:round/>
              <a:headEnd type="none" w="med" len="med"/>
              <a:tailEnd type="triangle" w="med" len="med"/>
            </a:ln>
          </p:spPr>
        </p:cxnSp>
        <p:cxnSp>
          <p:nvCxnSpPr>
            <p:cNvPr id="294" name="Google Shape;294;p24"/>
            <p:cNvCxnSpPr>
              <a:endCxn id="289" idx="4"/>
            </p:cNvCxnSpPr>
            <p:nvPr/>
          </p:nvCxnSpPr>
          <p:spPr>
            <a:xfrm rot="10800000">
              <a:off x="2215420" y="3467057"/>
              <a:ext cx="0" cy="196200"/>
            </a:xfrm>
            <a:prstGeom prst="straightConnector1">
              <a:avLst/>
            </a:prstGeom>
            <a:noFill/>
            <a:ln w="9525" cap="flat" cmpd="sng">
              <a:solidFill>
                <a:schemeClr val="dk2"/>
              </a:solidFill>
              <a:prstDash val="solid"/>
              <a:round/>
              <a:headEnd type="none" w="med" len="med"/>
              <a:tailEnd type="triangle" w="med" len="med"/>
            </a:ln>
          </p:spPr>
        </p:cxnSp>
        <p:cxnSp>
          <p:nvCxnSpPr>
            <p:cNvPr id="295" name="Google Shape;295;p24"/>
            <p:cNvCxnSpPr>
              <a:stCxn id="289" idx="0"/>
              <a:endCxn id="284" idx="2"/>
            </p:cNvCxnSpPr>
            <p:nvPr/>
          </p:nvCxnSpPr>
          <p:spPr>
            <a:xfrm rot="10800000">
              <a:off x="2215420" y="2830523"/>
              <a:ext cx="0" cy="378300"/>
            </a:xfrm>
            <a:prstGeom prst="straightConnector1">
              <a:avLst/>
            </a:prstGeom>
            <a:noFill/>
            <a:ln w="9525" cap="flat" cmpd="sng">
              <a:solidFill>
                <a:schemeClr val="dk2"/>
              </a:solidFill>
              <a:prstDash val="solid"/>
              <a:round/>
              <a:headEnd type="none" w="med" len="med"/>
              <a:tailEnd type="triangle" w="med" len="med"/>
            </a:ln>
          </p:spPr>
        </p:cxnSp>
        <p:cxnSp>
          <p:nvCxnSpPr>
            <p:cNvPr id="298" name="Google Shape;298;p24"/>
            <p:cNvCxnSpPr>
              <a:stCxn id="291" idx="6"/>
              <a:endCxn id="289" idx="2"/>
            </p:cNvCxnSpPr>
            <p:nvPr/>
          </p:nvCxnSpPr>
          <p:spPr>
            <a:xfrm>
              <a:off x="1865021" y="3337939"/>
              <a:ext cx="222300" cy="0"/>
            </a:xfrm>
            <a:prstGeom prst="straightConnector1">
              <a:avLst/>
            </a:prstGeom>
            <a:noFill/>
            <a:ln w="9525" cap="flat" cmpd="sng">
              <a:solidFill>
                <a:schemeClr val="dk2"/>
              </a:solidFill>
              <a:prstDash val="solid"/>
              <a:round/>
              <a:headEnd type="none" w="med" len="med"/>
              <a:tailEnd type="none" w="med" len="med"/>
            </a:ln>
          </p:spPr>
        </p:cxnSp>
        <p:cxnSp>
          <p:nvCxnSpPr>
            <p:cNvPr id="299" name="Google Shape;299;p24"/>
            <p:cNvCxnSpPr>
              <a:stCxn id="284" idx="2"/>
              <a:endCxn id="285" idx="1"/>
            </p:cNvCxnSpPr>
            <p:nvPr/>
          </p:nvCxnSpPr>
          <p:spPr>
            <a:xfrm rot="5400000" flipH="1">
              <a:off x="1560372" y="2175490"/>
              <a:ext cx="552600" cy="757500"/>
            </a:xfrm>
            <a:prstGeom prst="bentConnector4">
              <a:avLst>
                <a:gd name="adj1" fmla="val -33297"/>
                <a:gd name="adj2" fmla="val 121752"/>
              </a:avLst>
            </a:prstGeom>
            <a:noFill/>
            <a:ln w="9525" cap="flat" cmpd="sng">
              <a:solidFill>
                <a:schemeClr val="dk2"/>
              </a:solidFill>
              <a:prstDash val="solid"/>
              <a:round/>
              <a:headEnd type="none" w="med" len="med"/>
              <a:tailEnd type="triangle" w="med" len="med"/>
            </a:ln>
          </p:spPr>
        </p:cxnSp>
        <p:cxnSp>
          <p:nvCxnSpPr>
            <p:cNvPr id="300" name="Google Shape;300;p24"/>
            <p:cNvCxnSpPr>
              <a:stCxn id="285" idx="2"/>
            </p:cNvCxnSpPr>
            <p:nvPr/>
          </p:nvCxnSpPr>
          <p:spPr>
            <a:xfrm>
              <a:off x="2215322" y="2376090"/>
              <a:ext cx="0" cy="0"/>
            </a:xfrm>
            <a:prstGeom prst="straightConnector1">
              <a:avLst/>
            </a:prstGeom>
            <a:noFill/>
            <a:ln w="9525" cap="flat" cmpd="sng">
              <a:solidFill>
                <a:schemeClr val="dk2"/>
              </a:solidFill>
              <a:prstDash val="solid"/>
              <a:round/>
              <a:headEnd type="none" w="med" len="med"/>
              <a:tailEnd type="none" w="med" len="med"/>
            </a:ln>
          </p:spPr>
        </p:cxnSp>
        <p:cxnSp>
          <p:nvCxnSpPr>
            <p:cNvPr id="301" name="Google Shape;301;p24"/>
            <p:cNvCxnSpPr>
              <a:stCxn id="284" idx="0"/>
              <a:endCxn id="285" idx="2"/>
            </p:cNvCxnSpPr>
            <p:nvPr/>
          </p:nvCxnSpPr>
          <p:spPr>
            <a:xfrm rot="10800000">
              <a:off x="2215422" y="2376040"/>
              <a:ext cx="0" cy="69300"/>
            </a:xfrm>
            <a:prstGeom prst="straightConnector1">
              <a:avLst/>
            </a:prstGeom>
            <a:noFill/>
            <a:ln w="9525" cap="flat" cmpd="sng">
              <a:solidFill>
                <a:srgbClr val="999999"/>
              </a:solidFill>
              <a:prstDash val="solid"/>
              <a:round/>
              <a:headEnd type="none" w="med" len="med"/>
              <a:tailEnd type="none" w="med" len="med"/>
            </a:ln>
          </p:spPr>
        </p:cxnSp>
        <p:sp>
          <p:nvSpPr>
            <p:cNvPr id="302" name="Google Shape;302;p24"/>
            <p:cNvSpPr/>
            <p:nvPr/>
          </p:nvSpPr>
          <p:spPr>
            <a:xfrm>
              <a:off x="1457872" y="1536590"/>
              <a:ext cx="1515000" cy="385200"/>
            </a:xfrm>
            <a:prstGeom prst="roundRect">
              <a:avLst>
                <a:gd name="adj" fmla="val 16667"/>
              </a:avLst>
            </a:prstGeom>
            <a:gradFill>
              <a:gsLst>
                <a:gs pos="0">
                  <a:srgbClr val="00FFFF"/>
                </a:gs>
                <a:gs pos="100000">
                  <a:srgbClr val="B0DAF1"/>
                </a:gs>
              </a:gsLst>
              <a:lin ang="0" scaled="0"/>
            </a:gradFill>
            <a:ln w="19050"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100">
                  <a:solidFill>
                    <a:srgbClr val="666666"/>
                  </a:solidFill>
                </a:rPr>
                <a:t>Feed</a:t>
              </a:r>
              <a:endParaRPr sz="1100">
                <a:solidFill>
                  <a:srgbClr val="666666"/>
                </a:solidFill>
              </a:endParaRPr>
            </a:p>
            <a:p>
              <a:pPr marL="0" lvl="0" indent="0" algn="ctr" rtl="0">
                <a:spcBef>
                  <a:spcPts val="0"/>
                </a:spcBef>
                <a:spcAft>
                  <a:spcPts val="0"/>
                </a:spcAft>
                <a:buNone/>
              </a:pPr>
              <a:r>
                <a:rPr lang="en" sz="1100">
                  <a:solidFill>
                    <a:srgbClr val="666666"/>
                  </a:solidFill>
                </a:rPr>
                <a:t>Forward</a:t>
              </a:r>
              <a:endParaRPr sz="1100">
                <a:solidFill>
                  <a:srgbClr val="666666"/>
                </a:solidFill>
              </a:endParaRPr>
            </a:p>
          </p:txBody>
        </p:sp>
        <p:sp>
          <p:nvSpPr>
            <p:cNvPr id="303" name="Google Shape;303;p24"/>
            <p:cNvSpPr/>
            <p:nvPr/>
          </p:nvSpPr>
          <p:spPr>
            <a:xfrm>
              <a:off x="1457772" y="1271140"/>
              <a:ext cx="1515000" cy="196200"/>
            </a:xfrm>
            <a:prstGeom prst="roundRect">
              <a:avLst>
                <a:gd name="adj" fmla="val 28518"/>
              </a:avLst>
            </a:prstGeom>
            <a:gradFill>
              <a:gsLst>
                <a:gs pos="0">
                  <a:srgbClr val="69D4F4">
                    <a:alpha val="26274"/>
                  </a:srgbClr>
                </a:gs>
                <a:gs pos="100000">
                  <a:srgbClr val="9F39D5">
                    <a:alpha val="16862"/>
                  </a:srgbClr>
                </a:gs>
              </a:gsLst>
              <a:lin ang="13500032" scaled="0"/>
            </a:gradFill>
            <a:ln w="19050"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100">
                  <a:solidFill>
                    <a:srgbClr val="666666"/>
                  </a:solidFill>
                </a:rPr>
                <a:t>Add &amp; Norm</a:t>
              </a:r>
              <a:endParaRPr sz="1100">
                <a:solidFill>
                  <a:srgbClr val="666666"/>
                </a:solidFill>
              </a:endParaRPr>
            </a:p>
          </p:txBody>
        </p:sp>
        <p:cxnSp>
          <p:nvCxnSpPr>
            <p:cNvPr id="304" name="Google Shape;304;p24"/>
            <p:cNvCxnSpPr>
              <a:stCxn id="285" idx="0"/>
              <a:endCxn id="302" idx="2"/>
            </p:cNvCxnSpPr>
            <p:nvPr/>
          </p:nvCxnSpPr>
          <p:spPr>
            <a:xfrm rot="10800000">
              <a:off x="2215322" y="1921890"/>
              <a:ext cx="0" cy="258000"/>
            </a:xfrm>
            <a:prstGeom prst="straightConnector1">
              <a:avLst/>
            </a:prstGeom>
            <a:noFill/>
            <a:ln w="9525" cap="flat" cmpd="sng">
              <a:solidFill>
                <a:schemeClr val="dk2"/>
              </a:solidFill>
              <a:prstDash val="solid"/>
              <a:round/>
              <a:headEnd type="none" w="med" len="med"/>
              <a:tailEnd type="triangle" w="med" len="med"/>
            </a:ln>
          </p:spPr>
        </p:cxnSp>
        <p:cxnSp>
          <p:nvCxnSpPr>
            <p:cNvPr id="305" name="Google Shape;305;p24"/>
            <p:cNvCxnSpPr/>
            <p:nvPr/>
          </p:nvCxnSpPr>
          <p:spPr>
            <a:xfrm rot="5400000" flipH="1">
              <a:off x="1560372" y="1271590"/>
              <a:ext cx="552600" cy="757500"/>
            </a:xfrm>
            <a:prstGeom prst="bentConnector4">
              <a:avLst>
                <a:gd name="adj1" fmla="val -25502"/>
                <a:gd name="adj2" fmla="val 121752"/>
              </a:avLst>
            </a:prstGeom>
            <a:noFill/>
            <a:ln w="9525" cap="flat" cmpd="sng">
              <a:solidFill>
                <a:schemeClr val="dk2"/>
              </a:solidFill>
              <a:prstDash val="solid"/>
              <a:round/>
              <a:headEnd type="none" w="med" len="med"/>
              <a:tailEnd type="triangle" w="med" len="med"/>
            </a:ln>
          </p:spPr>
        </p:cxnSp>
        <p:cxnSp>
          <p:nvCxnSpPr>
            <p:cNvPr id="330" name="Google Shape;330;p24"/>
            <p:cNvCxnSpPr/>
            <p:nvPr/>
          </p:nvCxnSpPr>
          <p:spPr>
            <a:xfrm rot="10800000">
              <a:off x="2215422" y="1467340"/>
              <a:ext cx="0" cy="69300"/>
            </a:xfrm>
            <a:prstGeom prst="straightConnector1">
              <a:avLst/>
            </a:prstGeom>
            <a:noFill/>
            <a:ln w="9525" cap="flat" cmpd="sng">
              <a:solidFill>
                <a:srgbClr val="999999"/>
              </a:solidFill>
              <a:prstDash val="solid"/>
              <a:round/>
              <a:headEnd type="none" w="med" len="med"/>
              <a:tailEnd type="none" w="med" len="med"/>
            </a:ln>
          </p:spPr>
        </p:cxnSp>
        <p:sp>
          <p:nvSpPr>
            <p:cNvPr id="339" name="Google Shape;339;p24"/>
            <p:cNvSpPr txBox="1"/>
            <p:nvPr/>
          </p:nvSpPr>
          <p:spPr>
            <a:xfrm>
              <a:off x="1932572" y="4245090"/>
              <a:ext cx="672000" cy="179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100">
                  <a:solidFill>
                    <a:srgbClr val="999999"/>
                  </a:solidFill>
                </a:rPr>
                <a:t>Inputs</a:t>
              </a:r>
              <a:endParaRPr sz="1100">
                <a:solidFill>
                  <a:srgbClr val="999999"/>
                </a:solidFill>
              </a:endParaRPr>
            </a:p>
          </p:txBody>
        </p:sp>
        <p:sp>
          <p:nvSpPr>
            <p:cNvPr id="342" name="Google Shape;342;p24"/>
            <p:cNvSpPr txBox="1"/>
            <p:nvPr/>
          </p:nvSpPr>
          <p:spPr>
            <a:xfrm>
              <a:off x="134772" y="3076728"/>
              <a:ext cx="1634100" cy="179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100" dirty="0">
                  <a:solidFill>
                    <a:srgbClr val="999999"/>
                  </a:solidFill>
                </a:rPr>
                <a:t>Positional </a:t>
              </a:r>
              <a:endParaRPr sz="1100" dirty="0">
                <a:solidFill>
                  <a:srgbClr val="999999"/>
                </a:solidFill>
              </a:endParaRPr>
            </a:p>
            <a:p>
              <a:pPr marL="0" lvl="0" indent="0" algn="ctr" rtl="0">
                <a:spcBef>
                  <a:spcPts val="0"/>
                </a:spcBef>
                <a:spcAft>
                  <a:spcPts val="0"/>
                </a:spcAft>
                <a:buNone/>
              </a:pPr>
              <a:r>
                <a:rPr lang="en" sz="1100" dirty="0">
                  <a:solidFill>
                    <a:srgbClr val="999999"/>
                  </a:solidFill>
                </a:rPr>
                <a:t>Encoding</a:t>
              </a:r>
              <a:endParaRPr sz="1100" dirty="0">
                <a:solidFill>
                  <a:srgbClr val="999999"/>
                </a:solidFill>
              </a:endParaRPr>
            </a:p>
          </p:txBody>
        </p:sp>
      </p:gr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Shape 346"/>
        <p:cNvGrpSpPr/>
        <p:nvPr/>
      </p:nvGrpSpPr>
      <p:grpSpPr>
        <a:xfrm>
          <a:off x="0" y="0"/>
          <a:ext cx="0" cy="0"/>
          <a:chOff x="0" y="0"/>
          <a:chExt cx="0" cy="0"/>
        </a:xfrm>
      </p:grpSpPr>
      <p:sp>
        <p:nvSpPr>
          <p:cNvPr id="347" name="Google Shape;347;p25"/>
          <p:cNvSpPr/>
          <p:nvPr/>
        </p:nvSpPr>
        <p:spPr>
          <a:xfrm>
            <a:off x="3444875" y="2675325"/>
            <a:ext cx="2402400" cy="488400"/>
          </a:xfrm>
          <a:prstGeom prst="roundRect">
            <a:avLst>
              <a:gd name="adj" fmla="val 50000"/>
            </a:avLst>
          </a:prstGeom>
          <a:gradFill>
            <a:gsLst>
              <a:gs pos="0">
                <a:srgbClr val="E0EDBA">
                  <a:alpha val="70980"/>
                </a:srgbClr>
              </a:gs>
              <a:gs pos="100000">
                <a:srgbClr val="DE87F1">
                  <a:alpha val="39607"/>
                </a:srgbClr>
              </a:gs>
            </a:gsLst>
            <a:lin ang="13500032" scaled="0"/>
          </a:gradFill>
          <a:ln w="19050"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rgbClr val="666666"/>
                </a:solidFill>
              </a:rPr>
              <a:t>Tokenize</a:t>
            </a:r>
            <a:endParaRPr>
              <a:solidFill>
                <a:srgbClr val="666666"/>
              </a:solidFill>
            </a:endParaRPr>
          </a:p>
        </p:txBody>
      </p:sp>
      <p:sp>
        <p:nvSpPr>
          <p:cNvPr id="358" name="Google Shape;358;p25"/>
          <p:cNvSpPr txBox="1"/>
          <p:nvPr/>
        </p:nvSpPr>
        <p:spPr>
          <a:xfrm>
            <a:off x="3476675" y="3709550"/>
            <a:ext cx="2905500" cy="416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dirty="0"/>
              <a:t>“</a:t>
            </a:r>
            <a:r>
              <a:rPr lang="zh-CN" altLang="en-US" dirty="0"/>
              <a:t>肝脏形态大小正常，轮廓规整，未见异常密度影；</a:t>
            </a:r>
            <a:r>
              <a:rPr lang="en" dirty="0"/>
              <a:t>”</a:t>
            </a:r>
            <a:endParaRPr dirty="0"/>
          </a:p>
        </p:txBody>
      </p:sp>
      <p:cxnSp>
        <p:nvCxnSpPr>
          <p:cNvPr id="359" name="Google Shape;359;p25"/>
          <p:cNvCxnSpPr>
            <a:cxnSpLocks/>
            <a:stCxn id="358" idx="0"/>
          </p:cNvCxnSpPr>
          <p:nvPr/>
        </p:nvCxnSpPr>
        <p:spPr>
          <a:xfrm flipH="1" flipV="1">
            <a:off x="4646075" y="3296450"/>
            <a:ext cx="283350" cy="413100"/>
          </a:xfrm>
          <a:prstGeom prst="straightConnector1">
            <a:avLst/>
          </a:prstGeom>
          <a:noFill/>
          <a:ln w="19050" cap="flat" cmpd="sng">
            <a:solidFill>
              <a:schemeClr val="dk2"/>
            </a:solidFill>
            <a:prstDash val="solid"/>
            <a:round/>
            <a:headEnd type="none" w="med" len="med"/>
            <a:tailEnd type="triangle" w="med" len="med"/>
          </a:ln>
        </p:spPr>
      </p:cxnSp>
      <p:sp>
        <p:nvSpPr>
          <p:cNvPr id="18" name="Google Shape;348;p25">
            <a:extLst>
              <a:ext uri="{FF2B5EF4-FFF2-40B4-BE49-F238E27FC236}">
                <a16:creationId xmlns:a16="http://schemas.microsoft.com/office/drawing/2014/main" id="{5F1BD1F6-97EE-4737-BC71-D3F8BA288F7B}"/>
              </a:ext>
            </a:extLst>
          </p:cNvPr>
          <p:cNvSpPr/>
          <p:nvPr/>
        </p:nvSpPr>
        <p:spPr>
          <a:xfrm>
            <a:off x="425900" y="1193025"/>
            <a:ext cx="1496400" cy="652800"/>
          </a:xfrm>
          <a:prstGeom prst="rect">
            <a:avLst/>
          </a:prstGeom>
          <a:solidFill>
            <a:srgbClr val="F3F3F3"/>
          </a:solidFill>
          <a:ln w="19050"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zh-CN" altLang="en-US" dirty="0"/>
              <a:t>肝脏</a:t>
            </a:r>
            <a:endParaRPr dirty="0"/>
          </a:p>
        </p:txBody>
      </p:sp>
      <p:sp>
        <p:nvSpPr>
          <p:cNvPr id="19" name="Google Shape;349;p25">
            <a:extLst>
              <a:ext uri="{FF2B5EF4-FFF2-40B4-BE49-F238E27FC236}">
                <a16:creationId xmlns:a16="http://schemas.microsoft.com/office/drawing/2014/main" id="{8DFA96E4-8D94-4EDE-B0E3-CB6004DFE1D9}"/>
              </a:ext>
            </a:extLst>
          </p:cNvPr>
          <p:cNvSpPr/>
          <p:nvPr/>
        </p:nvSpPr>
        <p:spPr>
          <a:xfrm>
            <a:off x="2161875" y="1193025"/>
            <a:ext cx="1496400" cy="652800"/>
          </a:xfrm>
          <a:prstGeom prst="rect">
            <a:avLst/>
          </a:prstGeom>
          <a:solidFill>
            <a:srgbClr val="F3F3F3"/>
          </a:solidFill>
          <a:ln w="19050"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zh-CN" altLang="en-US" dirty="0"/>
              <a:t>形态大小正常</a:t>
            </a:r>
            <a:endParaRPr dirty="0"/>
          </a:p>
        </p:txBody>
      </p:sp>
      <p:sp>
        <p:nvSpPr>
          <p:cNvPr id="20" name="Google Shape;350;p25">
            <a:extLst>
              <a:ext uri="{FF2B5EF4-FFF2-40B4-BE49-F238E27FC236}">
                <a16:creationId xmlns:a16="http://schemas.microsoft.com/office/drawing/2014/main" id="{4738DF62-284B-4A04-812F-DE419AA69BA6}"/>
              </a:ext>
            </a:extLst>
          </p:cNvPr>
          <p:cNvSpPr/>
          <p:nvPr/>
        </p:nvSpPr>
        <p:spPr>
          <a:xfrm>
            <a:off x="3897875" y="1193025"/>
            <a:ext cx="1496400" cy="652800"/>
          </a:xfrm>
          <a:prstGeom prst="rect">
            <a:avLst/>
          </a:prstGeom>
          <a:solidFill>
            <a:srgbClr val="F3F3F3"/>
          </a:solidFill>
          <a:ln w="19050"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zh-CN" altLang="en-US" dirty="0"/>
              <a:t>轮廓规则</a:t>
            </a:r>
            <a:endParaRPr dirty="0"/>
          </a:p>
        </p:txBody>
      </p:sp>
      <p:sp>
        <p:nvSpPr>
          <p:cNvPr id="21" name="Google Shape;351;p25">
            <a:extLst>
              <a:ext uri="{FF2B5EF4-FFF2-40B4-BE49-F238E27FC236}">
                <a16:creationId xmlns:a16="http://schemas.microsoft.com/office/drawing/2014/main" id="{1B5B20C0-0B2D-406F-87BA-464EF4FDEA6D}"/>
              </a:ext>
            </a:extLst>
          </p:cNvPr>
          <p:cNvSpPr/>
          <p:nvPr/>
        </p:nvSpPr>
        <p:spPr>
          <a:xfrm>
            <a:off x="5633875" y="1193025"/>
            <a:ext cx="1496400" cy="652800"/>
          </a:xfrm>
          <a:prstGeom prst="rect">
            <a:avLst/>
          </a:prstGeom>
          <a:solidFill>
            <a:srgbClr val="F3F3F3"/>
          </a:solidFill>
          <a:ln w="19050"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dirty="0"/>
          </a:p>
        </p:txBody>
      </p:sp>
      <p:sp>
        <p:nvSpPr>
          <p:cNvPr id="22" name="Google Shape;352;p25">
            <a:extLst>
              <a:ext uri="{FF2B5EF4-FFF2-40B4-BE49-F238E27FC236}">
                <a16:creationId xmlns:a16="http://schemas.microsoft.com/office/drawing/2014/main" id="{1A1406C0-5CAE-44C9-91E7-B0B552B21768}"/>
              </a:ext>
            </a:extLst>
          </p:cNvPr>
          <p:cNvSpPr/>
          <p:nvPr/>
        </p:nvSpPr>
        <p:spPr>
          <a:xfrm>
            <a:off x="7369875" y="1193000"/>
            <a:ext cx="1496400" cy="652800"/>
          </a:xfrm>
          <a:prstGeom prst="rect">
            <a:avLst/>
          </a:prstGeom>
          <a:solidFill>
            <a:srgbClr val="F3F3F3"/>
          </a:solidFill>
          <a:ln w="19050"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t>writing</a:t>
            </a:r>
            <a:endParaRPr/>
          </a:p>
        </p:txBody>
      </p:sp>
      <p:cxnSp>
        <p:nvCxnSpPr>
          <p:cNvPr id="23" name="Google Shape;353;p25">
            <a:extLst>
              <a:ext uri="{FF2B5EF4-FFF2-40B4-BE49-F238E27FC236}">
                <a16:creationId xmlns:a16="http://schemas.microsoft.com/office/drawing/2014/main" id="{AE52FD9A-C036-4D0D-A262-4ADFA29ABB31}"/>
              </a:ext>
            </a:extLst>
          </p:cNvPr>
          <p:cNvCxnSpPr>
            <a:endCxn id="20" idx="2"/>
          </p:cNvCxnSpPr>
          <p:nvPr/>
        </p:nvCxnSpPr>
        <p:spPr>
          <a:xfrm rot="10800000">
            <a:off x="4646075" y="1845825"/>
            <a:ext cx="0" cy="829500"/>
          </a:xfrm>
          <a:prstGeom prst="straightConnector1">
            <a:avLst/>
          </a:prstGeom>
          <a:noFill/>
          <a:ln w="19050" cap="flat" cmpd="sng">
            <a:solidFill>
              <a:schemeClr val="dk2"/>
            </a:solidFill>
            <a:prstDash val="solid"/>
            <a:round/>
            <a:headEnd type="none" w="med" len="med"/>
            <a:tailEnd type="triangle" w="med" len="med"/>
          </a:ln>
        </p:spPr>
      </p:cxnSp>
      <p:cxnSp>
        <p:nvCxnSpPr>
          <p:cNvPr id="24" name="Google Shape;354;p25">
            <a:extLst>
              <a:ext uri="{FF2B5EF4-FFF2-40B4-BE49-F238E27FC236}">
                <a16:creationId xmlns:a16="http://schemas.microsoft.com/office/drawing/2014/main" id="{E6352A6D-2DA7-4386-A400-30CEEB146B5C}"/>
              </a:ext>
            </a:extLst>
          </p:cNvPr>
          <p:cNvCxnSpPr>
            <a:endCxn id="21" idx="2"/>
          </p:cNvCxnSpPr>
          <p:nvPr/>
        </p:nvCxnSpPr>
        <p:spPr>
          <a:xfrm rot="10800000" flipH="1">
            <a:off x="4646075" y="1845825"/>
            <a:ext cx="1736100" cy="829500"/>
          </a:xfrm>
          <a:prstGeom prst="straightConnector1">
            <a:avLst/>
          </a:prstGeom>
          <a:noFill/>
          <a:ln w="19050" cap="flat" cmpd="sng">
            <a:solidFill>
              <a:schemeClr val="dk2"/>
            </a:solidFill>
            <a:prstDash val="solid"/>
            <a:round/>
            <a:headEnd type="none" w="med" len="med"/>
            <a:tailEnd type="triangle" w="med" len="med"/>
          </a:ln>
        </p:spPr>
      </p:cxnSp>
      <p:cxnSp>
        <p:nvCxnSpPr>
          <p:cNvPr id="25" name="Google Shape;355;p25">
            <a:extLst>
              <a:ext uri="{FF2B5EF4-FFF2-40B4-BE49-F238E27FC236}">
                <a16:creationId xmlns:a16="http://schemas.microsoft.com/office/drawing/2014/main" id="{71850567-A3D6-4EE1-8646-82603987EB5B}"/>
              </a:ext>
            </a:extLst>
          </p:cNvPr>
          <p:cNvCxnSpPr>
            <a:endCxn id="22" idx="2"/>
          </p:cNvCxnSpPr>
          <p:nvPr/>
        </p:nvCxnSpPr>
        <p:spPr>
          <a:xfrm rot="10800000" flipH="1">
            <a:off x="4646075" y="1845825"/>
            <a:ext cx="3471900" cy="829500"/>
          </a:xfrm>
          <a:prstGeom prst="straightConnector1">
            <a:avLst/>
          </a:prstGeom>
          <a:noFill/>
          <a:ln w="19050" cap="flat" cmpd="sng">
            <a:solidFill>
              <a:schemeClr val="dk2"/>
            </a:solidFill>
            <a:prstDash val="solid"/>
            <a:round/>
            <a:headEnd type="none" w="med" len="med"/>
            <a:tailEnd type="triangle" w="med" len="med"/>
          </a:ln>
        </p:spPr>
      </p:cxnSp>
      <p:cxnSp>
        <p:nvCxnSpPr>
          <p:cNvPr id="26" name="Google Shape;356;p25">
            <a:extLst>
              <a:ext uri="{FF2B5EF4-FFF2-40B4-BE49-F238E27FC236}">
                <a16:creationId xmlns:a16="http://schemas.microsoft.com/office/drawing/2014/main" id="{E45D5145-504A-476B-A538-5E1D44F1DA57}"/>
              </a:ext>
            </a:extLst>
          </p:cNvPr>
          <p:cNvCxnSpPr>
            <a:endCxn id="19" idx="2"/>
          </p:cNvCxnSpPr>
          <p:nvPr/>
        </p:nvCxnSpPr>
        <p:spPr>
          <a:xfrm rot="10800000">
            <a:off x="2909975" y="1845825"/>
            <a:ext cx="1736100" cy="829500"/>
          </a:xfrm>
          <a:prstGeom prst="straightConnector1">
            <a:avLst/>
          </a:prstGeom>
          <a:noFill/>
          <a:ln w="19050" cap="flat" cmpd="sng">
            <a:solidFill>
              <a:schemeClr val="dk2"/>
            </a:solidFill>
            <a:prstDash val="solid"/>
            <a:round/>
            <a:headEnd type="none" w="med" len="med"/>
            <a:tailEnd type="triangle" w="med" len="med"/>
          </a:ln>
        </p:spPr>
      </p:cxnSp>
      <p:cxnSp>
        <p:nvCxnSpPr>
          <p:cNvPr id="27" name="Google Shape;357;p25">
            <a:extLst>
              <a:ext uri="{FF2B5EF4-FFF2-40B4-BE49-F238E27FC236}">
                <a16:creationId xmlns:a16="http://schemas.microsoft.com/office/drawing/2014/main" id="{98A17C89-CD81-44FA-B8D3-A01BD747CC86}"/>
              </a:ext>
            </a:extLst>
          </p:cNvPr>
          <p:cNvCxnSpPr>
            <a:endCxn id="18" idx="2"/>
          </p:cNvCxnSpPr>
          <p:nvPr/>
        </p:nvCxnSpPr>
        <p:spPr>
          <a:xfrm rot="10800000">
            <a:off x="1174175" y="1845825"/>
            <a:ext cx="3471900" cy="829500"/>
          </a:xfrm>
          <a:prstGeom prst="straightConnector1">
            <a:avLst/>
          </a:prstGeom>
          <a:noFill/>
          <a:ln w="19050" cap="flat" cmpd="sng">
            <a:solidFill>
              <a:schemeClr val="dk2"/>
            </a:solidFill>
            <a:prstDash val="solid"/>
            <a:round/>
            <a:headEnd type="none" w="med" len="med"/>
            <a:tailEnd type="triangle" w="med" len="med"/>
          </a:ln>
        </p:spPr>
      </p:cxnSp>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6706</TotalTime>
  <Words>1298</Words>
  <Application>Microsoft Office PowerPoint</Application>
  <PresentationFormat>全屏显示(16:9)</PresentationFormat>
  <Paragraphs>593</Paragraphs>
  <Slides>35</Slides>
  <Notes>32</Notes>
  <HiddenSlides>0</HiddenSlides>
  <MMClips>0</MMClips>
  <ScaleCrop>false</ScaleCrop>
  <HeadingPairs>
    <vt:vector size="6" baseType="variant">
      <vt:variant>
        <vt:lpstr>已用的字体</vt:lpstr>
      </vt:variant>
      <vt:variant>
        <vt:i4>5</vt:i4>
      </vt:variant>
      <vt:variant>
        <vt:lpstr>主题</vt:lpstr>
      </vt:variant>
      <vt:variant>
        <vt:i4>1</vt:i4>
      </vt:variant>
      <vt:variant>
        <vt:lpstr>幻灯片标题</vt:lpstr>
      </vt:variant>
      <vt:variant>
        <vt:i4>35</vt:i4>
      </vt:variant>
    </vt:vector>
  </HeadingPairs>
  <TitlesOfParts>
    <vt:vector size="41" baseType="lpstr">
      <vt:lpstr>Arial</vt:lpstr>
      <vt:lpstr>Roboto</vt:lpstr>
      <vt:lpstr>Nanum Gothic</vt:lpstr>
      <vt:lpstr>Times New Roman</vt:lpstr>
      <vt:lpstr>Consolas</vt:lpstr>
      <vt:lpstr>Simple Light</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zhang</dc:creator>
  <cp:lastModifiedBy>18811709839@163.com</cp:lastModifiedBy>
  <cp:revision>30</cp:revision>
  <dcterms:modified xsi:type="dcterms:W3CDTF">2020-08-09T09:30:39Z</dcterms:modified>
</cp:coreProperties>
</file>